
<file path=[Content_Types].xml><?xml version="1.0" encoding="utf-8"?>
<Types xmlns="http://schemas.openxmlformats.org/package/2006/content-types">
  <Default Extension="png" ContentType="image/png"/>
  <Default Extension="webp" ContentType="image/web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64" r:id="rId7"/>
    <p:sldId id="261" r:id="rId8"/>
    <p:sldId id="262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eb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eb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eb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tx1"/>
                </a:solidFill>
                <a:latin typeface="Coolvetica Rg" panose="020B0603030602020004" pitchFamily="34" charset="0"/>
              </a:rPr>
              <a:t>“Обзор популярных ветеринарных препаратов для </a:t>
            </a:r>
            <a:r>
              <a:rPr lang="en-US" sz="3200" dirty="0">
                <a:solidFill>
                  <a:schemeClr val="tx1"/>
                </a:solidFill>
                <a:latin typeface="Coolvetica Rg" panose="020B0603030602020004" pitchFamily="34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oolvetica Rg" panose="020B0603030602020004" pitchFamily="34" charset="0"/>
              </a:rPr>
              <a:t>профилактики здоровья у мелких домашних животных”</a:t>
            </a:r>
            <a:endParaRPr lang="en-US" sz="3200" dirty="0">
              <a:solidFill>
                <a:schemeClr val="tx1"/>
              </a:solidFill>
              <a:latin typeface="Coolvetica Rg" panose="020B06030306020200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9905" y="4215800"/>
            <a:ext cx="6831673" cy="1086237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Поставщики: Зоэтис, Биовет Дрвалев, Асконт+, Фармбиовет, Нита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Фарм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623C63-D289-6873-D9B3-8ED84F3FD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215" y="725774"/>
            <a:ext cx="2940715" cy="73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7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5998" y="935722"/>
            <a:ext cx="6933690" cy="4986556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Тетравитам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от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– это витаминный комплекс для мелких домашних животных, включающий витамины A, D, E и F. Эти компоненты способствуют укреплению иммунитета, поддержанию здоровья костей, улучшению состояния кожи и шерсти. Препарат помогает нормализовать обмен веществ, повысить жизненный тонус и защитить организм от стресса. Подходит для кошек, собак, грызунов и птиц, особенно полезен в периоды активного роста, стресса или восстановления после болезней.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Кальфотон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от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– это минеральный комплекс для мелких домашних животных, содержащий кальций, фосфор, магний и витамин D. Он укрепляет кости и зубы, поддерживает нормальный обмен веществ и способствует росту. Препарат подходит для кошек, собак и грызунов, особенно полезен в периоды роста, беременности, лактации или восстановления после болезней.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8885DF-BCCA-5B72-427B-EE5CAD3C5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1238" y="774358"/>
            <a:ext cx="2761735" cy="276173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7825C95-C1D0-2842-7BA1-D9BF6CAF3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730" y="3252574"/>
            <a:ext cx="1882749" cy="282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2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5210" y="1719134"/>
            <a:ext cx="6479059" cy="3419732"/>
          </a:xfrm>
        </p:spPr>
        <p:txBody>
          <a:bodyPr>
            <a:normAutofit fontScale="925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Габивит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от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– это сбалансированный комплекс витаминов для мелких домашних животных, разработанный для поддержания здоровья и активности. В его состав входят витамины A, D, E и группы B, которые способствуют укреплению иммунной системы, поддерживают здоровье костей, улучшают состояние кожи и шерсти, а также нормализуют обмен веществ.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Габивит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подходит для кошек, собак и грызунов, и особенно полезен в периоды стресса, активного роста или восстановления после болезней. Препарат помогает улучшить общее самочувствие и жизненный тонус питомцев.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4A0FB9-72AA-9291-4BED-05BBB70C5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648" y="2023483"/>
            <a:ext cx="3721532" cy="279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8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185844E-6AF2-DE20-ED6C-CB870CC9C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8735" y="1727886"/>
            <a:ext cx="9601200" cy="34022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В качестве ветеринара, я хотела бы подчеркнуть, что забота о здоровье наших питомцев должна начинаться с профилактики. В ходе этого обзора мы рассмотрели основные препараты, которые помогают предотвращать распространенные болезни у мелких домашних животных, укреплять их иммунитет и поддерживать хорошее самочувствие.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</a:rPr>
              <a:t>Эти средства доказали свою эффективность в снижении риска заболеваний и улучшении качества жизни питомцев, однако каждый случай уникален. Я рекомендую владельцам животных регулярно консультироваться с ветеринаром для выбора наиболее подходящих препаратов и соблюдения индивидуального плана профилактики.</a:t>
            </a:r>
          </a:p>
        </p:txBody>
      </p:sp>
    </p:spTree>
    <p:extLst>
      <p:ext uri="{BB962C8B-B14F-4D97-AF65-F5344CB8AC3E}">
        <p14:creationId xmlns:p14="http://schemas.microsoft.com/office/powerpoint/2010/main" val="197941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2287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Coolvetica Rg" panose="020B0603030602020004" pitchFamily="34" charset="0"/>
              </a:rPr>
              <a:t>Введение:</a:t>
            </a:r>
            <a:endParaRPr lang="en-US" dirty="0">
              <a:solidFill>
                <a:schemeClr val="bg2">
                  <a:lumMod val="10000"/>
                </a:schemeClr>
              </a:solidFill>
              <a:latin typeface="Coolvetica Rg" panose="020B0603030602020004" pitchFamily="34" charset="0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371600" y="2112253"/>
            <a:ext cx="996366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Цель</a:t>
            </a:r>
            <a:r>
              <a:rPr lang="en-US" altLang="en-US" sz="24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: Рассмотреть ассортимент препаратов для лечения и профилактики.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altLang="en-US" sz="2400" dirty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Значение</a:t>
            </a:r>
            <a:r>
              <a:rPr lang="en-US" altLang="en-US" sz="24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: Поддержание здоровья домашних животных. </a:t>
            </a:r>
          </a:p>
        </p:txBody>
      </p:sp>
    </p:spTree>
    <p:extLst>
      <p:ext uri="{BB962C8B-B14F-4D97-AF65-F5344CB8AC3E}">
        <p14:creationId xmlns:p14="http://schemas.microsoft.com/office/powerpoint/2010/main" val="96861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977030"/>
            <a:ext cx="6734432" cy="54864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1.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 Симпарика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— это противопаразитарное средство для собак и кошек, предназначенное для лечения и профилактики инфекций, вызванных блохами и клещами.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Активное вещество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Сараланер.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 выпуска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Жевательные таблетки.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Эффективен против блох (защита на 5 недель).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Защита от различных видов клещей (включая иксодовых и саркоптиформных).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Способ применения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Давать с кормом или отдельно.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Преимущества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Быстрое действие (в течение нескольких часов) и длительный эффект.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Примечания: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Препарат безопасен для применения у щенков и котят от 8 недель.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Рекомендуется предварительная консультация с ветеринаром для определения необходимой дозы и частоты применения.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Симпарика — надежный выбор для защиты домашних животных от внешних паразитов.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A91FB2-1340-3DD0-4C08-10EC4A3FB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5064" y="1860538"/>
            <a:ext cx="3372708" cy="25767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F0D297B-BF52-53BA-B2DE-6E783DE60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388" y="205100"/>
            <a:ext cx="1493224" cy="5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8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495836"/>
            <a:ext cx="6808573" cy="5866328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Стронгхолд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— это противопаразитарное средство для собак и кошек, предназначенное для лечения и профилактики инфекций, вызванных блохами, клещами и гельминтами.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Активное вещество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Селамектин.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 выпуска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Капли для наружного применения.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Эффективен против блох (защита на месяц).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Уничтожает ушных клещей, гельминтов (анкилостомы, токсокары).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Профилактика сердечного червя.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Примечания: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Препарат подходит для использования у щенков и котят с 6-недельного возраста.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Стронгхолд наносится на кожу в области холки и действует быстро.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Рекомендуется предварительная консультация с ветеринаром для определения необходимой дозы.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Стронгхолд обеспечивает надежную защиту от внешних и внутренних паразитов, что делает его популярным выбором среди владельцев домашних животных.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EB59D4-8078-9835-C2E9-2AABAF2C0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014" y="1241137"/>
            <a:ext cx="3947986" cy="394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37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355123" y="794565"/>
            <a:ext cx="6866239" cy="5268870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Фелоцел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— это вакцина, предназначенная для профилактики вирусных инфекций у кошек.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Защита от панлейкопении, респираторных вирусов (включая кальцивирус и вирус герпеса).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 выпуска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Живые аттенуированные вирусы, вводимые под кожу.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Схема вакцинации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Обычно рекомендуется проводить вакцинацию в возрасте 8-12 недель, с последующими ревакцинациями каждые 1-3 года в зависимости от рекомендаций ветеринара.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Примечания: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Вакцина помогает формировать устойчивый иммунитет и защищает кошек от серьезных инфекционных заболеваний.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Перед вакцинацией рекомендуется консультация с ветеринаром для определения оптимального плана вакцинации.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Фелоцел является важным элементом профилактики здоровья домашних кошек.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B544AB-D1A6-A5BC-4208-10D03F87F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291" y="1838582"/>
            <a:ext cx="3795548" cy="204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4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3363" y="865216"/>
            <a:ext cx="6858000" cy="5127567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Вакцина Нобивак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Для кошек: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Защита от панлейкопении, вирусного ринотрахеита, кальцивироза и хламидиоза.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Инъекция.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Схема вакцинации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Обычно начинается в возрасте 8-12 недель с последующими ревакцинациями через год и далее каждые 1-3 года.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Преимущества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Эффективная защита от основных инфекционных заболеваний, формирует устойчивый иммунитет.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Для собак: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Защита от чумы, инфекционного гепатита, парвовироза, лептоспироза и парагриппа.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Инъекция.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Схема вакцинации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Начинается в возрасте 6-8 недель с последующими ревакцинациями через год.</a:t>
            </a: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Преимущества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Надежная защита от серьезных инфекций, поддерживает здоровье и активность собак.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55AFA10-D683-02D4-2BAD-C9B374E90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083" y="1726340"/>
            <a:ext cx="4093887" cy="223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8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371600" y="797204"/>
            <a:ext cx="6792097" cy="5263592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Вангард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— это вакцина для собак, предназначенная для профилактики различных инфекционных заболеваний.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Показания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Защита от чумы, инфекционного гепатита, парвовироза, лептоспироза и парагриппа.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Форма выпуска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Живые аттенуированные вирусы или инактивированные вакцины, вводимые под кожу или инъекционно.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Схема вакцинации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Обычно начинается в возрасте 6-8 недель с последующими ревакцинациями в зависимости от конкретной формулы и рекомендаций ветеринара.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Примечания: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Вакцина помогает формировать активный иммунитет против серьезных заболеваний.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Перед вакцинацией рекомендуется консультация с ветеринаром для составления индивидуального плана вакцинации.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Вангард является важным средством для защиты собак от инфекционных заболеваний и способствует поддержанию их здоровья.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960900-3DF5-BF77-6F40-5C2E87A47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086" y="990600"/>
            <a:ext cx="4276468" cy="285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9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5784" y="1618453"/>
            <a:ext cx="9601200" cy="4699969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Минерально-витаминные препараты от компании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Асконт +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предназначены для поддержания здоровья мелких домашних животных, таких как кошки, собаки, птицы и грызуны. Эти добавки содержат комплекс жизненно важных витаминов и минералов, которые способствуют укреплению иммунитета, поддержанию костной и мышечной ткани, улучшению состояния кожи и шерсти, а также повышению общего тонуса организма.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Препараты компании разработаны с учетом специфических потребностей разных видов животных и их возрастных групп. Например, существуют отдельные формулы для молодых, взрослых и стареющих питомцев. Среди ключевых компонентов добавок – витамины группы B, D, кальций, магний и другие важные микроэлементы.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Главные преимущества продукции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+: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Улучшение обмена веществ у животных.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Поддержка нормального роста и развития.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Профилактика дефицита витаминов и минералов.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Безопасные составы, проверенные на качество.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Эти препараты являются важным дополнением к основному питанию, особенно в случаях, когда рацион животного не сбалансирован.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1CD6C7-A0D8-055C-6C78-24B0764D8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388" y="477904"/>
            <a:ext cx="3501224" cy="75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4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6973" y="984516"/>
            <a:ext cx="6512011" cy="4888968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Мультитоник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от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– это минерально-витаминный комплекс для мелких домашних животных, который поддерживает их здоровье и улучшает самочувствие. В его состав входят витамины (A, D, E, B) и минералы (кальций, магний), необходимые для укрепления иммунитета, здоровья костей, кожи и шерсти. Препарат помогает повысить энергию, укрепить организм, особенно в стрессовых ситуациях или после болезней. Подходит для кошек, собак, птиц и грызунов, добавляется в пищу.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Мультивит + Минералы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от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Асконт +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– это комплекс, разработанный для мелких домашних животных. Он включает в себя витамины и минералы, необходимые для поддержания общего здоровья, улучшения обмена веществ, укрепления иммунитета и поддержания крепких костей и здоровой шерсти. Препарат помогает восполнить дефицит важных питательных веществ в рационе питомцев и подходит для кошек, собак, грызунов и птиц.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80ED80-235F-86D2-ED1F-4AD0E2436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906" y="1164882"/>
            <a:ext cx="1446829" cy="21220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3F6A5B-A070-EB37-7C30-1A022E073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153" y="3286898"/>
            <a:ext cx="2990334" cy="299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5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rop">
  <a:themeElements>
    <a:clrScheme name="Другая 6">
      <a:dk1>
        <a:srgbClr val="000000"/>
      </a:dk1>
      <a:lt1>
        <a:sysClr val="window" lastClr="FFFFFF"/>
      </a:lt1>
      <a:dk2>
        <a:srgbClr val="09520B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</TotalTime>
  <Words>1205</Words>
  <Application>Microsoft Office PowerPoint</Application>
  <PresentationFormat>Широкоэкранный</PresentationFormat>
  <Paragraphs>72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Coolvetica Rg</vt:lpstr>
      <vt:lpstr>Franklin Gothic Book</vt:lpstr>
      <vt:lpstr>Wingdings</vt:lpstr>
      <vt:lpstr>Crop</vt:lpstr>
      <vt:lpstr>“Обзор популярных ветеринарных препаратов для  профилактики здоровья у мелких домашних животных”</vt:lpstr>
      <vt:lpstr>Введение: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“Обзор популярных ветеринарных препаратов для лечения мелких домашних животных”</dc:title>
  <dc:creator>user</dc:creator>
  <cp:lastModifiedBy>user</cp:lastModifiedBy>
  <cp:revision>13</cp:revision>
  <dcterms:created xsi:type="dcterms:W3CDTF">2024-10-16T04:53:42Z</dcterms:created>
  <dcterms:modified xsi:type="dcterms:W3CDTF">2024-11-01T06:37:55Z</dcterms:modified>
</cp:coreProperties>
</file>