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8" r:id="rId2"/>
    <p:sldId id="267" r:id="rId3"/>
    <p:sldId id="263" r:id="rId4"/>
    <p:sldId id="264" r:id="rId5"/>
    <p:sldId id="272" r:id="rId6"/>
    <p:sldId id="270" r:id="rId7"/>
    <p:sldId id="273" r:id="rId8"/>
  </p:sldIdLst>
  <p:sldSz cx="36576000" cy="20574000"/>
  <p:notesSz cx="6858000" cy="9144000"/>
  <p:defaultTextStyle>
    <a:defPPr marL="0" marR="0" indent="0" algn="l" defTabSz="684223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349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3649102" rtl="0" fontAlgn="auto" latinLnBrk="0" hangingPunct="0">
      <a:lnSpc>
        <a:spcPct val="90000"/>
      </a:lnSpc>
      <a:spcBef>
        <a:spcPts val="6733"/>
      </a:spcBef>
      <a:spcAft>
        <a:spcPts val="0"/>
      </a:spcAft>
      <a:buClrTx/>
      <a:buSzTx/>
      <a:buFontTx/>
      <a:buNone/>
      <a:tabLst/>
      <a:defRPr kumimoji="0" sz="7184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342114" algn="l" defTabSz="3649102" rtl="0" fontAlgn="auto" latinLnBrk="0" hangingPunct="0">
      <a:lnSpc>
        <a:spcPct val="90000"/>
      </a:lnSpc>
      <a:spcBef>
        <a:spcPts val="6733"/>
      </a:spcBef>
      <a:spcAft>
        <a:spcPts val="0"/>
      </a:spcAft>
      <a:buClrTx/>
      <a:buSzTx/>
      <a:buFontTx/>
      <a:buNone/>
      <a:tabLst/>
      <a:defRPr kumimoji="0" sz="7184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684223" algn="l" defTabSz="3649102" rtl="0" fontAlgn="auto" latinLnBrk="0" hangingPunct="0">
      <a:lnSpc>
        <a:spcPct val="90000"/>
      </a:lnSpc>
      <a:spcBef>
        <a:spcPts val="6733"/>
      </a:spcBef>
      <a:spcAft>
        <a:spcPts val="0"/>
      </a:spcAft>
      <a:buClrTx/>
      <a:buSzTx/>
      <a:buFontTx/>
      <a:buNone/>
      <a:tabLst/>
      <a:defRPr kumimoji="0" sz="7184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026337" algn="l" defTabSz="3649102" rtl="0" fontAlgn="auto" latinLnBrk="0" hangingPunct="0">
      <a:lnSpc>
        <a:spcPct val="90000"/>
      </a:lnSpc>
      <a:spcBef>
        <a:spcPts val="6733"/>
      </a:spcBef>
      <a:spcAft>
        <a:spcPts val="0"/>
      </a:spcAft>
      <a:buClrTx/>
      <a:buSzTx/>
      <a:buFontTx/>
      <a:buNone/>
      <a:tabLst/>
      <a:defRPr kumimoji="0" sz="7184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368451" algn="l" defTabSz="3649102" rtl="0" fontAlgn="auto" latinLnBrk="0" hangingPunct="0">
      <a:lnSpc>
        <a:spcPct val="90000"/>
      </a:lnSpc>
      <a:spcBef>
        <a:spcPts val="6733"/>
      </a:spcBef>
      <a:spcAft>
        <a:spcPts val="0"/>
      </a:spcAft>
      <a:buClrTx/>
      <a:buSzTx/>
      <a:buFontTx/>
      <a:buNone/>
      <a:tabLst/>
      <a:defRPr kumimoji="0" sz="7184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1710560" algn="l" defTabSz="3649102" rtl="0" fontAlgn="auto" latinLnBrk="0" hangingPunct="0">
      <a:lnSpc>
        <a:spcPct val="90000"/>
      </a:lnSpc>
      <a:spcBef>
        <a:spcPts val="6733"/>
      </a:spcBef>
      <a:spcAft>
        <a:spcPts val="0"/>
      </a:spcAft>
      <a:buClrTx/>
      <a:buSzTx/>
      <a:buFontTx/>
      <a:buNone/>
      <a:tabLst/>
      <a:defRPr kumimoji="0" sz="7184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052674" algn="l" defTabSz="3649102" rtl="0" fontAlgn="auto" latinLnBrk="0" hangingPunct="0">
      <a:lnSpc>
        <a:spcPct val="90000"/>
      </a:lnSpc>
      <a:spcBef>
        <a:spcPts val="6733"/>
      </a:spcBef>
      <a:spcAft>
        <a:spcPts val="0"/>
      </a:spcAft>
      <a:buClrTx/>
      <a:buSzTx/>
      <a:buFontTx/>
      <a:buNone/>
      <a:tabLst/>
      <a:defRPr kumimoji="0" sz="7184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2394784" algn="l" defTabSz="3649102" rtl="0" fontAlgn="auto" latinLnBrk="0" hangingPunct="0">
      <a:lnSpc>
        <a:spcPct val="90000"/>
      </a:lnSpc>
      <a:spcBef>
        <a:spcPts val="6733"/>
      </a:spcBef>
      <a:spcAft>
        <a:spcPts val="0"/>
      </a:spcAft>
      <a:buClrTx/>
      <a:buSzTx/>
      <a:buFontTx/>
      <a:buNone/>
      <a:tabLst/>
      <a:defRPr kumimoji="0" sz="7184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2736898" algn="l" defTabSz="3649102" rtl="0" fontAlgn="auto" latinLnBrk="0" hangingPunct="0">
      <a:lnSpc>
        <a:spcPct val="90000"/>
      </a:lnSpc>
      <a:spcBef>
        <a:spcPts val="6733"/>
      </a:spcBef>
      <a:spcAft>
        <a:spcPts val="0"/>
      </a:spcAft>
      <a:buClrTx/>
      <a:buSzTx/>
      <a:buFontTx/>
      <a:buNone/>
      <a:tabLst/>
      <a:defRPr kumimoji="0" sz="7184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762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762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762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536773"/>
              </a:solidFill>
              <a:prstDash val="solid"/>
              <a:miter lim="400000"/>
            </a:ln>
          </a:left>
          <a:right>
            <a:ln w="25400" cap="flat">
              <a:solidFill>
                <a:srgbClr val="536773"/>
              </a:solidFill>
              <a:prstDash val="solid"/>
              <a:miter lim="400000"/>
            </a:ln>
          </a:right>
          <a:top>
            <a:ln w="25400" cap="flat">
              <a:solidFill>
                <a:srgbClr val="536773"/>
              </a:solidFill>
              <a:prstDash val="solid"/>
              <a:miter lim="400000"/>
            </a:ln>
          </a:top>
          <a:bottom>
            <a:ln w="25400" cap="flat">
              <a:solidFill>
                <a:srgbClr val="536773"/>
              </a:solidFill>
              <a:prstDash val="solid"/>
              <a:miter lim="400000"/>
            </a:ln>
          </a:bottom>
          <a:insideH>
            <a:ln w="25400" cap="flat">
              <a:solidFill>
                <a:srgbClr val="536773"/>
              </a:solidFill>
              <a:prstDash val="solid"/>
              <a:miter lim="400000"/>
            </a:ln>
          </a:insideH>
          <a:insideV>
            <a:ln w="254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508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536773"/>
              </a:solidFill>
              <a:prstDash val="solid"/>
              <a:miter lim="400000"/>
            </a:ln>
          </a:top>
          <a:bottom>
            <a:ln w="25400" cap="flat">
              <a:solidFill>
                <a:srgbClr val="536773"/>
              </a:solidFill>
              <a:prstDash val="solid"/>
              <a:miter lim="400000"/>
            </a:ln>
          </a:bottom>
          <a:insideH>
            <a:ln w="25400" cap="flat">
              <a:solidFill>
                <a:srgbClr val="536773"/>
              </a:solidFill>
              <a:prstDash val="solid"/>
              <a:miter lim="400000"/>
            </a:ln>
          </a:insideH>
          <a:insideV>
            <a:ln w="254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536773"/>
              </a:solidFill>
              <a:prstDash val="solid"/>
              <a:miter lim="400000"/>
            </a:ln>
          </a:left>
          <a:right>
            <a:ln w="25400" cap="flat">
              <a:solidFill>
                <a:srgbClr val="536773"/>
              </a:solidFill>
              <a:prstDash val="solid"/>
              <a:miter lim="400000"/>
            </a:ln>
          </a:right>
          <a:top>
            <a:ln w="762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536773"/>
              </a:solidFill>
              <a:prstDash val="solid"/>
              <a:miter lim="400000"/>
            </a:ln>
          </a:insideH>
          <a:insideV>
            <a:ln w="254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536773"/>
              </a:solidFill>
              <a:prstDash val="solid"/>
              <a:miter lim="400000"/>
            </a:ln>
          </a:left>
          <a:right>
            <a:ln w="25400" cap="flat">
              <a:solidFill>
                <a:srgbClr val="536773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536773"/>
              </a:solidFill>
              <a:prstDash val="solid"/>
              <a:miter lim="400000"/>
            </a:ln>
          </a:insideH>
          <a:insideV>
            <a:ln w="254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838383"/>
              </a:solidFill>
              <a:prstDash val="solid"/>
              <a:miter lim="400000"/>
            </a:ln>
          </a:left>
          <a:right>
            <a:ln w="25400" cap="flat">
              <a:solidFill>
                <a:srgbClr val="838383"/>
              </a:solidFill>
              <a:prstDash val="solid"/>
              <a:miter lim="400000"/>
            </a:ln>
          </a:right>
          <a:top>
            <a:ln w="25400" cap="flat">
              <a:solidFill>
                <a:srgbClr val="838383"/>
              </a:solidFill>
              <a:prstDash val="solid"/>
              <a:miter lim="400000"/>
            </a:ln>
          </a:top>
          <a:bottom>
            <a:ln w="25400" cap="flat">
              <a:solidFill>
                <a:srgbClr val="838383"/>
              </a:solidFill>
              <a:prstDash val="solid"/>
              <a:miter lim="400000"/>
            </a:ln>
          </a:bottom>
          <a:insideH>
            <a:ln w="25400" cap="flat">
              <a:solidFill>
                <a:srgbClr val="838383"/>
              </a:solidFill>
              <a:prstDash val="solid"/>
              <a:miter lim="400000"/>
            </a:ln>
          </a:insideH>
          <a:insideV>
            <a:ln w="254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25400" cap="flat">
              <a:solidFill>
                <a:srgbClr val="4D4D4D"/>
              </a:solidFill>
              <a:prstDash val="solid"/>
              <a:miter lim="400000"/>
            </a:ln>
          </a:left>
          <a:right>
            <a:ln w="25400" cap="flat">
              <a:solidFill>
                <a:srgbClr val="808080"/>
              </a:solidFill>
              <a:prstDash val="solid"/>
              <a:miter lim="400000"/>
            </a:ln>
          </a:right>
          <a:top>
            <a:ln w="25400" cap="flat">
              <a:solidFill>
                <a:srgbClr val="808080"/>
              </a:solidFill>
              <a:prstDash val="solid"/>
              <a:miter lim="400000"/>
            </a:ln>
          </a:top>
          <a:bottom>
            <a:ln w="25400" cap="flat">
              <a:solidFill>
                <a:srgbClr val="808080"/>
              </a:solidFill>
              <a:prstDash val="solid"/>
              <a:miter lim="400000"/>
            </a:ln>
          </a:bottom>
          <a:insideH>
            <a:ln w="25400" cap="flat">
              <a:solidFill>
                <a:srgbClr val="808080"/>
              </a:solidFill>
              <a:prstDash val="solid"/>
              <a:miter lim="400000"/>
            </a:ln>
          </a:insideH>
          <a:insideV>
            <a:ln w="254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76200" cap="flat">
              <a:solidFill>
                <a:schemeClr val="accent3"/>
              </a:solidFill>
              <a:prstDash val="solid"/>
              <a:miter lim="400000"/>
            </a:ln>
          </a:top>
          <a:bottom>
            <a:ln w="25400" cap="flat">
              <a:solidFill>
                <a:srgbClr val="4D4D4D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25400" cap="flat">
              <a:solidFill>
                <a:srgbClr val="4D4D4D"/>
              </a:solidFill>
              <a:prstDash val="solid"/>
              <a:miter lim="400000"/>
            </a:ln>
          </a:left>
          <a:right>
            <a:ln w="25400" cap="flat">
              <a:solidFill>
                <a:srgbClr val="4D4D4D"/>
              </a:solidFill>
              <a:prstDash val="solid"/>
              <a:miter lim="400000"/>
            </a:ln>
          </a:right>
          <a:top>
            <a:ln w="25400" cap="flat">
              <a:solidFill>
                <a:srgbClr val="4D4D4D"/>
              </a:solidFill>
              <a:prstDash val="solid"/>
              <a:miter lim="400000"/>
            </a:ln>
          </a:top>
          <a:bottom>
            <a:ln w="25400" cap="flat">
              <a:solidFill>
                <a:srgbClr val="4D4D4D"/>
              </a:solidFill>
              <a:prstDash val="solid"/>
              <a:miter lim="400000"/>
            </a:ln>
          </a:bottom>
          <a:insideH>
            <a:ln w="25400" cap="flat">
              <a:solidFill>
                <a:srgbClr val="4D4D4D"/>
              </a:solidFill>
              <a:prstDash val="solid"/>
              <a:miter lim="400000"/>
            </a:ln>
          </a:insideH>
          <a:insideV>
            <a:ln w="254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5B5A5A"/>
              </a:solidFill>
              <a:prstDash val="solid"/>
              <a:miter lim="400000"/>
            </a:ln>
          </a:left>
          <a:right>
            <a:ln w="25400" cap="flat">
              <a:solidFill>
                <a:srgbClr val="5B5A5A"/>
              </a:solidFill>
              <a:prstDash val="solid"/>
              <a:miter lim="400000"/>
            </a:ln>
          </a:right>
          <a:top>
            <a:ln w="25400" cap="flat">
              <a:solidFill>
                <a:srgbClr val="5B5A5A"/>
              </a:solidFill>
              <a:prstDash val="solid"/>
              <a:miter lim="400000"/>
            </a:ln>
          </a:top>
          <a:bottom>
            <a:ln w="25400" cap="flat">
              <a:solidFill>
                <a:srgbClr val="5B5A5A"/>
              </a:solidFill>
              <a:prstDash val="solid"/>
              <a:miter lim="400000"/>
            </a:ln>
          </a:bottom>
          <a:insideH>
            <a:ln w="25400" cap="flat">
              <a:solidFill>
                <a:srgbClr val="5B5A5A"/>
              </a:solidFill>
              <a:prstDash val="solid"/>
              <a:miter lim="400000"/>
            </a:ln>
          </a:insideH>
          <a:insideV>
            <a:ln w="254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25400" cap="flat">
              <a:solidFill>
                <a:srgbClr val="5B5A5A"/>
              </a:solidFill>
              <a:prstDash val="solid"/>
              <a:miter lim="400000"/>
            </a:ln>
          </a:left>
          <a:right>
            <a:ln w="25400" cap="flat">
              <a:solidFill>
                <a:srgbClr val="5B5A5A"/>
              </a:solidFill>
              <a:prstDash val="solid"/>
              <a:miter lim="400000"/>
            </a:ln>
          </a:right>
          <a:top>
            <a:ln w="25400" cap="flat">
              <a:solidFill>
                <a:srgbClr val="5B5A5A"/>
              </a:solidFill>
              <a:prstDash val="solid"/>
              <a:miter lim="400000"/>
            </a:ln>
          </a:top>
          <a:bottom>
            <a:ln w="25400" cap="flat">
              <a:solidFill>
                <a:srgbClr val="5B5A5A"/>
              </a:solidFill>
              <a:prstDash val="solid"/>
              <a:miter lim="400000"/>
            </a:ln>
          </a:bottom>
          <a:insideH>
            <a:ln w="25400" cap="flat">
              <a:solidFill>
                <a:srgbClr val="5B5A5A"/>
              </a:solidFill>
              <a:prstDash val="solid"/>
              <a:miter lim="400000"/>
            </a:ln>
          </a:insideH>
          <a:insideV>
            <a:ln w="254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25400" cap="flat">
              <a:solidFill>
                <a:srgbClr val="5B5A5A"/>
              </a:solidFill>
              <a:prstDash val="solid"/>
              <a:miter lim="400000"/>
            </a:ln>
          </a:left>
          <a:right>
            <a:ln w="25400" cap="flat">
              <a:solidFill>
                <a:srgbClr val="5B5A5A"/>
              </a:solidFill>
              <a:prstDash val="solid"/>
              <a:miter lim="400000"/>
            </a:ln>
          </a:right>
          <a:top>
            <a:ln w="76200" cap="flat">
              <a:solidFill>
                <a:srgbClr val="F8BA00"/>
              </a:solidFill>
              <a:prstDash val="solid"/>
              <a:miter lim="400000"/>
            </a:ln>
          </a:top>
          <a:bottom>
            <a:ln w="25400" cap="flat">
              <a:solidFill>
                <a:srgbClr val="5B5A5A"/>
              </a:solidFill>
              <a:prstDash val="solid"/>
              <a:miter lim="400000"/>
            </a:ln>
          </a:bottom>
          <a:insideH>
            <a:ln w="25400" cap="flat">
              <a:solidFill>
                <a:srgbClr val="5B5A5A"/>
              </a:solidFill>
              <a:prstDash val="solid"/>
              <a:miter lim="400000"/>
            </a:ln>
          </a:insideH>
          <a:insideV>
            <a:ln w="254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25400" cap="flat">
              <a:solidFill>
                <a:srgbClr val="5B5A5A"/>
              </a:solidFill>
              <a:prstDash val="solid"/>
              <a:miter lim="400000"/>
            </a:ln>
          </a:left>
          <a:right>
            <a:ln w="25400" cap="flat">
              <a:solidFill>
                <a:srgbClr val="5B5A5A"/>
              </a:solidFill>
              <a:prstDash val="solid"/>
              <a:miter lim="400000"/>
            </a:ln>
          </a:right>
          <a:top>
            <a:ln w="25400" cap="flat">
              <a:solidFill>
                <a:srgbClr val="5B5A5A"/>
              </a:solidFill>
              <a:prstDash val="solid"/>
              <a:miter lim="400000"/>
            </a:ln>
          </a:top>
          <a:bottom>
            <a:ln w="25400" cap="flat">
              <a:solidFill>
                <a:srgbClr val="5B5A5A"/>
              </a:solidFill>
              <a:prstDash val="solid"/>
              <a:miter lim="400000"/>
            </a:ln>
          </a:bottom>
          <a:insideH>
            <a:ln w="25400" cap="flat">
              <a:solidFill>
                <a:srgbClr val="5B5A5A"/>
              </a:solidFill>
              <a:prstDash val="solid"/>
              <a:miter lim="400000"/>
            </a:ln>
          </a:insideH>
          <a:insideV>
            <a:ln w="254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464646"/>
              </a:solidFill>
              <a:prstDash val="solid"/>
              <a:miter lim="400000"/>
            </a:ln>
          </a:left>
          <a:right>
            <a:ln w="25400" cap="flat">
              <a:solidFill>
                <a:srgbClr val="464646"/>
              </a:solidFill>
              <a:prstDash val="solid"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miter lim="400000"/>
            </a:ln>
          </a:top>
          <a:bottom>
            <a:ln w="25400" cap="flat">
              <a:solidFill>
                <a:srgbClr val="464646"/>
              </a:solidFill>
              <a:prstDash val="solid"/>
              <a:miter lim="400000"/>
            </a:ln>
          </a:bottom>
          <a:insideH>
            <a:ln w="25400" cap="flat">
              <a:solidFill>
                <a:srgbClr val="464646"/>
              </a:solidFill>
              <a:prstDash val="solid"/>
              <a:miter lim="400000"/>
            </a:ln>
          </a:insideH>
          <a:insideV>
            <a:ln w="254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5E5E5E"/>
              </a:solidFill>
              <a:prstDash val="solid"/>
              <a:miter lim="400000"/>
            </a:ln>
          </a:left>
          <a:right>
            <a:ln w="25400" cap="flat">
              <a:solidFill>
                <a:srgbClr val="A6AAA9"/>
              </a:solidFill>
              <a:prstDash val="solid"/>
              <a:miter lim="400000"/>
            </a:ln>
          </a:right>
          <a:top>
            <a:ln w="25400" cap="flat">
              <a:solidFill>
                <a:srgbClr val="C3C3C3"/>
              </a:solidFill>
              <a:prstDash val="solid"/>
              <a:miter lim="400000"/>
            </a:ln>
          </a:top>
          <a:bottom>
            <a:ln w="25400" cap="flat">
              <a:solidFill>
                <a:srgbClr val="C3C3C3"/>
              </a:solidFill>
              <a:prstDash val="solid"/>
              <a:miter lim="400000"/>
            </a:ln>
          </a:bottom>
          <a:insideH>
            <a:ln w="25400" cap="flat">
              <a:solidFill>
                <a:srgbClr val="C3C3C3"/>
              </a:solidFill>
              <a:prstDash val="solid"/>
              <a:miter lim="400000"/>
            </a:ln>
          </a:insideH>
          <a:insideV>
            <a:ln w="254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5E5E5E"/>
              </a:solidFill>
              <a:prstDash val="solid"/>
              <a:miter lim="400000"/>
            </a:ln>
          </a:left>
          <a:right>
            <a:ln w="25400" cap="flat">
              <a:solidFill>
                <a:srgbClr val="5E5E5E"/>
              </a:solidFill>
              <a:prstDash val="solid"/>
              <a:miter lim="400000"/>
            </a:ln>
          </a:right>
          <a:top>
            <a:ln w="76200" cap="flat">
              <a:solidFill>
                <a:srgbClr val="CB297B"/>
              </a:solidFill>
              <a:prstDash val="solid"/>
              <a:miter lim="400000"/>
            </a:ln>
          </a:top>
          <a:bottom>
            <a:ln w="25400" cap="flat">
              <a:solidFill>
                <a:srgbClr val="5E5E5E"/>
              </a:solidFill>
              <a:prstDash val="solid"/>
              <a:miter lim="400000"/>
            </a:ln>
          </a:bottom>
          <a:insideH>
            <a:ln w="25400" cap="flat">
              <a:solidFill>
                <a:srgbClr val="5E5E5E"/>
              </a:solidFill>
              <a:prstDash val="solid"/>
              <a:miter lim="400000"/>
            </a:ln>
          </a:insideH>
          <a:insideV>
            <a:ln w="254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A6AAA9"/>
              </a:solidFill>
              <a:prstDash val="solid"/>
              <a:miter lim="400000"/>
            </a:ln>
          </a:left>
          <a:right>
            <a:ln w="25400" cap="flat">
              <a:solidFill>
                <a:srgbClr val="A6AAA9"/>
              </a:solidFill>
              <a:prstDash val="solid"/>
              <a:miter lim="400000"/>
            </a:ln>
          </a:right>
          <a:top>
            <a:ln w="25400" cap="flat">
              <a:solidFill>
                <a:srgbClr val="5E5E5E"/>
              </a:solidFill>
              <a:prstDash val="solid"/>
              <a:miter lim="400000"/>
            </a:ln>
          </a:top>
          <a:bottom>
            <a:ln w="25400" cap="flat">
              <a:solidFill>
                <a:srgbClr val="A6AAA9"/>
              </a:solidFill>
              <a:prstDash val="solid"/>
              <a:miter lim="400000"/>
            </a:ln>
          </a:bottom>
          <a:insideH>
            <a:ln w="25400" cap="flat">
              <a:solidFill>
                <a:srgbClr val="A6AAA9"/>
              </a:solidFill>
              <a:prstDash val="solid"/>
              <a:miter lim="400000"/>
            </a:ln>
          </a:insideH>
          <a:insideV>
            <a:ln w="254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6C6C6C"/>
              </a:solidFill>
              <a:prstDash val="solid"/>
              <a:miter lim="400000"/>
            </a:ln>
          </a:left>
          <a:right>
            <a:ln w="508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6C6C6C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6C6C6C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28" d="100"/>
          <a:sy n="28" d="100"/>
        </p:scale>
        <p:origin x="8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936409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342114" latinLnBrk="0">
      <a:lnSpc>
        <a:spcPct val="117999"/>
      </a:lnSpc>
      <a:defRPr sz="1644">
        <a:latin typeface="+mn-lt"/>
        <a:ea typeface="+mn-ea"/>
        <a:cs typeface="+mn-cs"/>
        <a:sym typeface="Helvetica Neue"/>
      </a:defRPr>
    </a:lvl1pPr>
    <a:lvl2pPr indent="171055" defTabSz="342114" latinLnBrk="0">
      <a:lnSpc>
        <a:spcPct val="117999"/>
      </a:lnSpc>
      <a:defRPr sz="1644">
        <a:latin typeface="+mn-lt"/>
        <a:ea typeface="+mn-ea"/>
        <a:cs typeface="+mn-cs"/>
        <a:sym typeface="Helvetica Neue"/>
      </a:defRPr>
    </a:lvl2pPr>
    <a:lvl3pPr indent="342114" defTabSz="342114" latinLnBrk="0">
      <a:lnSpc>
        <a:spcPct val="117999"/>
      </a:lnSpc>
      <a:defRPr sz="1644">
        <a:latin typeface="+mn-lt"/>
        <a:ea typeface="+mn-ea"/>
        <a:cs typeface="+mn-cs"/>
        <a:sym typeface="Helvetica Neue"/>
      </a:defRPr>
    </a:lvl3pPr>
    <a:lvl4pPr indent="513169" defTabSz="342114" latinLnBrk="0">
      <a:lnSpc>
        <a:spcPct val="117999"/>
      </a:lnSpc>
      <a:defRPr sz="1644">
        <a:latin typeface="+mn-lt"/>
        <a:ea typeface="+mn-ea"/>
        <a:cs typeface="+mn-cs"/>
        <a:sym typeface="Helvetica Neue"/>
      </a:defRPr>
    </a:lvl4pPr>
    <a:lvl5pPr indent="684223" defTabSz="342114" latinLnBrk="0">
      <a:lnSpc>
        <a:spcPct val="117999"/>
      </a:lnSpc>
      <a:defRPr sz="1644">
        <a:latin typeface="+mn-lt"/>
        <a:ea typeface="+mn-ea"/>
        <a:cs typeface="+mn-cs"/>
        <a:sym typeface="Helvetica Neue"/>
      </a:defRPr>
    </a:lvl5pPr>
    <a:lvl6pPr indent="855282" defTabSz="342114" latinLnBrk="0">
      <a:lnSpc>
        <a:spcPct val="117999"/>
      </a:lnSpc>
      <a:defRPr sz="1644">
        <a:latin typeface="+mn-lt"/>
        <a:ea typeface="+mn-ea"/>
        <a:cs typeface="+mn-cs"/>
        <a:sym typeface="Helvetica Neue"/>
      </a:defRPr>
    </a:lvl6pPr>
    <a:lvl7pPr indent="1026337" defTabSz="342114" latinLnBrk="0">
      <a:lnSpc>
        <a:spcPct val="117999"/>
      </a:lnSpc>
      <a:defRPr sz="1644">
        <a:latin typeface="+mn-lt"/>
        <a:ea typeface="+mn-ea"/>
        <a:cs typeface="+mn-cs"/>
        <a:sym typeface="Helvetica Neue"/>
      </a:defRPr>
    </a:lvl7pPr>
    <a:lvl8pPr indent="1197392" defTabSz="342114" latinLnBrk="0">
      <a:lnSpc>
        <a:spcPct val="117999"/>
      </a:lnSpc>
      <a:defRPr sz="1644">
        <a:latin typeface="+mn-lt"/>
        <a:ea typeface="+mn-ea"/>
        <a:cs typeface="+mn-cs"/>
        <a:sym typeface="Helvetica Neue"/>
      </a:defRPr>
    </a:lvl8pPr>
    <a:lvl9pPr indent="1368451" defTabSz="342114" latinLnBrk="0">
      <a:lnSpc>
        <a:spcPct val="117999"/>
      </a:lnSpc>
      <a:defRPr sz="1644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802012" y="17789803"/>
            <a:ext cx="32956504" cy="955468"/>
          </a:xfrm>
          <a:prstGeom prst="rect">
            <a:avLst/>
          </a:prstGeom>
        </p:spPr>
        <p:txBody>
          <a:bodyPr lIns="91439" tIns="91439" rIns="91439" bIns="91439"/>
          <a:lstStyle>
            <a:lvl1pPr marL="0" indent="0" defTabSz="1244173">
              <a:lnSpc>
                <a:spcPct val="100000"/>
              </a:lnSpc>
              <a:spcBef>
                <a:spcPts val="0"/>
              </a:spcBef>
              <a:buSzTx/>
              <a:buNone/>
              <a:defRPr sz="5428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809744" y="3862498"/>
            <a:ext cx="32956504" cy="6972299"/>
          </a:xfrm>
          <a:prstGeom prst="rect">
            <a:avLst/>
          </a:prstGeom>
        </p:spPr>
        <p:txBody>
          <a:bodyPr anchor="b"/>
          <a:lstStyle>
            <a:lvl1pPr>
              <a:defRPr sz="17660" spc="-353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802018" y="10834794"/>
            <a:ext cx="32956500" cy="2857501"/>
          </a:xfrm>
          <a:prstGeom prst="rect">
            <a:avLst/>
          </a:prstGeom>
        </p:spPr>
        <p:txBody>
          <a:bodyPr/>
          <a:lstStyle>
            <a:lvl1pPr marL="0" indent="0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1pPr>
            <a:lvl2pPr marL="0" indent="348020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2pPr>
            <a:lvl3pPr marL="0" indent="696041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3pPr>
            <a:lvl4pPr marL="0" indent="1044061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4pPr>
            <a:lvl5pPr marL="0" indent="1392081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809754" y="1619250"/>
            <a:ext cx="32956500" cy="2152425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10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809754" y="3559445"/>
            <a:ext cx="32956500" cy="1402169"/>
          </a:xfrm>
          <a:prstGeom prst="rect">
            <a:avLst/>
          </a:prstGeom>
        </p:spPr>
        <p:txBody>
          <a:bodyPr lIns="91439" tIns="91439" rIns="91439" bIns="91439"/>
          <a:lstStyle>
            <a:lvl1pPr marL="0" indent="0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1pPr>
          </a:lstStyle>
          <a:p>
            <a:r>
              <a:t>Slide Subtitle</a:t>
            </a:r>
          </a:p>
        </p:txBody>
      </p: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809754" y="1619257"/>
            <a:ext cx="32956500" cy="2152652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10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809754" y="3559445"/>
            <a:ext cx="32956500" cy="1402169"/>
          </a:xfrm>
          <a:prstGeom prst="rect">
            <a:avLst/>
          </a:prstGeom>
        </p:spPr>
        <p:txBody>
          <a:bodyPr lIns="91439" tIns="91439" rIns="91439" bIns="91439"/>
          <a:lstStyle>
            <a:lvl1pPr marL="0" indent="0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1pPr>
          </a:lstStyle>
          <a:p>
            <a:r>
              <a:t>Agenda Subtitle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1256742">
              <a:lnSpc>
                <a:spcPct val="100000"/>
              </a:lnSpc>
              <a:spcBef>
                <a:spcPts val="2740"/>
              </a:spcBef>
              <a:buSzTx/>
              <a:buNone/>
              <a:defRPr sz="8376" spc="-84"/>
            </a:lvl1pPr>
            <a:lvl2pPr marL="0" indent="348020" defTabSz="1256742">
              <a:lnSpc>
                <a:spcPct val="100000"/>
              </a:lnSpc>
              <a:spcBef>
                <a:spcPts val="2740"/>
              </a:spcBef>
              <a:buSzTx/>
              <a:buNone/>
              <a:defRPr sz="8376" spc="-84"/>
            </a:lvl2pPr>
            <a:lvl3pPr marL="0" indent="696041" defTabSz="1256742">
              <a:lnSpc>
                <a:spcPct val="100000"/>
              </a:lnSpc>
              <a:spcBef>
                <a:spcPts val="2740"/>
              </a:spcBef>
              <a:buSzTx/>
              <a:buNone/>
              <a:defRPr sz="8376" spc="-84"/>
            </a:lvl3pPr>
            <a:lvl4pPr marL="0" indent="1044061" defTabSz="1256742">
              <a:lnSpc>
                <a:spcPct val="100000"/>
              </a:lnSpc>
              <a:spcBef>
                <a:spcPts val="2740"/>
              </a:spcBef>
              <a:buSzTx/>
              <a:buNone/>
              <a:defRPr sz="8376" spc="-84"/>
            </a:lvl4pPr>
            <a:lvl5pPr marL="0" indent="1392081" defTabSz="1256742">
              <a:lnSpc>
                <a:spcPct val="100000"/>
              </a:lnSpc>
              <a:spcBef>
                <a:spcPts val="2740"/>
              </a:spcBef>
              <a:buSzTx/>
              <a:buNone/>
              <a:defRPr sz="8376" spc="-84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809754" y="7381265"/>
            <a:ext cx="32956500" cy="581147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7660" spc="-353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348020" algn="ctr">
              <a:lnSpc>
                <a:spcPct val="80000"/>
              </a:lnSpc>
              <a:spcBef>
                <a:spcPts val="0"/>
              </a:spcBef>
              <a:buSzTx/>
              <a:buNone/>
              <a:defRPr sz="17660" spc="-353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696041" algn="ctr">
              <a:lnSpc>
                <a:spcPct val="80000"/>
              </a:lnSpc>
              <a:spcBef>
                <a:spcPts val="0"/>
              </a:spcBef>
              <a:buSzTx/>
              <a:buNone/>
              <a:defRPr sz="17660" spc="-353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044061" algn="ctr">
              <a:lnSpc>
                <a:spcPct val="80000"/>
              </a:lnSpc>
              <a:spcBef>
                <a:spcPts val="0"/>
              </a:spcBef>
              <a:buSzTx/>
              <a:buNone/>
              <a:defRPr sz="17660" spc="-353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392081" algn="ctr">
              <a:lnSpc>
                <a:spcPct val="80000"/>
              </a:lnSpc>
              <a:spcBef>
                <a:spcPts val="0"/>
              </a:spcBef>
              <a:buSzTx/>
              <a:buNone/>
              <a:defRPr sz="17660" spc="-353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809754" y="1613895"/>
            <a:ext cx="32956500" cy="10862375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38059" b="1" spc="-382"/>
            </a:lvl1pPr>
            <a:lvl2pPr marL="0" indent="348020" algn="ctr">
              <a:lnSpc>
                <a:spcPct val="80000"/>
              </a:lnSpc>
              <a:spcBef>
                <a:spcPts val="0"/>
              </a:spcBef>
              <a:buSzTx/>
              <a:buNone/>
              <a:defRPr sz="38059" b="1" spc="-382"/>
            </a:lvl2pPr>
            <a:lvl3pPr marL="0" indent="696041" algn="ctr">
              <a:lnSpc>
                <a:spcPct val="80000"/>
              </a:lnSpc>
              <a:spcBef>
                <a:spcPts val="0"/>
              </a:spcBef>
              <a:buSzTx/>
              <a:buNone/>
              <a:defRPr sz="38059" b="1" spc="-382"/>
            </a:lvl3pPr>
            <a:lvl4pPr marL="0" indent="1044061" algn="ctr">
              <a:lnSpc>
                <a:spcPct val="80000"/>
              </a:lnSpc>
              <a:spcBef>
                <a:spcPts val="0"/>
              </a:spcBef>
              <a:buSzTx/>
              <a:buNone/>
              <a:defRPr sz="38059" b="1" spc="-382"/>
            </a:lvl4pPr>
            <a:lvl5pPr marL="0" indent="1392081" algn="ctr">
              <a:lnSpc>
                <a:spcPct val="80000"/>
              </a:lnSpc>
              <a:spcBef>
                <a:spcPts val="0"/>
              </a:spcBef>
              <a:buSzTx/>
              <a:buNone/>
              <a:defRPr sz="38059" b="1" spc="-382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809754" y="12393274"/>
            <a:ext cx="32956500" cy="1402169"/>
          </a:xfrm>
          <a:prstGeom prst="rect">
            <a:avLst/>
          </a:prstGeom>
        </p:spPr>
        <p:txBody>
          <a:bodyPr lIns="91439" tIns="91439" rIns="91439" bIns="91439"/>
          <a:lstStyle>
            <a:lvl1pPr marL="0" indent="0" algn="ctr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1pPr>
          </a:lstStyle>
          <a:p>
            <a:r>
              <a:t>Fact information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3645040" y="16013188"/>
            <a:ext cx="30300080" cy="955468"/>
          </a:xfrm>
          <a:prstGeom prst="rect">
            <a:avLst/>
          </a:prstGeom>
        </p:spPr>
        <p:txBody>
          <a:bodyPr lIns="91439" tIns="91439" rIns="91439" bIns="91439"/>
          <a:lstStyle>
            <a:lvl1pPr marL="0" indent="0" defTabSz="1244173">
              <a:lnSpc>
                <a:spcPct val="100000"/>
              </a:lnSpc>
              <a:spcBef>
                <a:spcPts val="0"/>
              </a:spcBef>
              <a:buSzTx/>
              <a:buNone/>
              <a:defRPr sz="5428" b="1"/>
            </a:lvl1pPr>
          </a:lstStyle>
          <a:p>
            <a:r>
              <a:t>Attribution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630884" y="7409796"/>
            <a:ext cx="31314232" cy="5754419"/>
          </a:xfrm>
          <a:prstGeom prst="rect">
            <a:avLst/>
          </a:prstGeom>
        </p:spPr>
        <p:txBody>
          <a:bodyPr/>
          <a:lstStyle>
            <a:lvl1pPr marL="972695" indent="-715377">
              <a:spcBef>
                <a:spcPts val="0"/>
              </a:spcBef>
              <a:buSzTx/>
              <a:buNone/>
              <a:defRPr sz="12942" spc="-25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972695" indent="-367357">
              <a:spcBef>
                <a:spcPts val="0"/>
              </a:spcBef>
              <a:buSzTx/>
              <a:buNone/>
              <a:defRPr sz="12942" spc="-25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972695" indent="-19336">
              <a:spcBef>
                <a:spcPts val="0"/>
              </a:spcBef>
              <a:buSzTx/>
              <a:buNone/>
              <a:defRPr sz="12942" spc="-25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972695" indent="328689">
              <a:spcBef>
                <a:spcPts val="0"/>
              </a:spcBef>
              <a:buSzTx/>
              <a:buNone/>
              <a:defRPr sz="12942" spc="-25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972695" indent="676708">
              <a:spcBef>
                <a:spcPts val="0"/>
              </a:spcBef>
              <a:buSzTx/>
              <a:buNone/>
              <a:defRPr sz="12942" spc="-259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Bowl of salad with fried rice, boiled eggs and chopsticks"/>
          <p:cNvSpPr>
            <a:spLocks noGrp="1"/>
          </p:cNvSpPr>
          <p:nvPr>
            <p:ph type="pic" sz="quarter" idx="21"/>
          </p:nvPr>
        </p:nvSpPr>
        <p:spPr>
          <a:xfrm>
            <a:off x="23641052" y="1524009"/>
            <a:ext cx="11158648" cy="89245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Bowl with salmon cakes, salad and houmous "/>
          <p:cNvSpPr>
            <a:spLocks noGrp="1"/>
          </p:cNvSpPr>
          <p:nvPr>
            <p:ph type="pic" sz="half" idx="22"/>
          </p:nvPr>
        </p:nvSpPr>
        <p:spPr>
          <a:xfrm>
            <a:off x="20250154" y="5967414"/>
            <a:ext cx="15659100" cy="1822527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Bowl of pappardelle pasta with parsley butter, roasted hazelnuts and shaved parmesan cheese"/>
          <p:cNvSpPr>
            <a:spLocks noGrp="1"/>
          </p:cNvSpPr>
          <p:nvPr>
            <p:ph type="pic" idx="23"/>
          </p:nvPr>
        </p:nvSpPr>
        <p:spPr>
          <a:xfrm>
            <a:off x="-209552" y="742956"/>
            <a:ext cx="24917400" cy="1868805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owl of salad with fried rice, boiled eggs and chopsticks"/>
          <p:cNvSpPr>
            <a:spLocks noGrp="1"/>
          </p:cNvSpPr>
          <p:nvPr>
            <p:ph type="pic" idx="21"/>
          </p:nvPr>
        </p:nvSpPr>
        <p:spPr>
          <a:xfrm>
            <a:off x="-2000250" y="-8286750"/>
            <a:ext cx="40576500" cy="3246120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>
            <a:spLocks noGrp="1"/>
          </p:cNvSpPr>
          <p:nvPr>
            <p:ph type="pic" idx="21"/>
          </p:nvPr>
        </p:nvSpPr>
        <p:spPr>
          <a:xfrm>
            <a:off x="-1733546" y="-1943096"/>
            <a:ext cx="40119300" cy="2402839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809754" y="10687059"/>
            <a:ext cx="32956500" cy="6972299"/>
          </a:xfrm>
          <a:prstGeom prst="rect">
            <a:avLst/>
          </a:prstGeom>
        </p:spPr>
        <p:txBody>
          <a:bodyPr anchor="b"/>
          <a:lstStyle>
            <a:lvl1pPr>
              <a:defRPr sz="17660" spc="-353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811538" y="1659216"/>
            <a:ext cx="32952932" cy="955468"/>
          </a:xfrm>
          <a:prstGeom prst="rect">
            <a:avLst/>
          </a:prstGeom>
        </p:spPr>
        <p:txBody>
          <a:bodyPr lIns="91439" tIns="91439" rIns="91439" bIns="91439"/>
          <a:lstStyle>
            <a:lvl1pPr marL="0" indent="0" defTabSz="1244173">
              <a:lnSpc>
                <a:spcPct val="100000"/>
              </a:lnSpc>
              <a:spcBef>
                <a:spcPts val="0"/>
              </a:spcBef>
              <a:buSzTx/>
              <a:buNone/>
              <a:defRPr sz="5428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809754" y="17414869"/>
            <a:ext cx="32956500" cy="1675427"/>
          </a:xfrm>
          <a:prstGeom prst="rect">
            <a:avLst/>
          </a:prstGeom>
        </p:spPr>
        <p:txBody>
          <a:bodyPr/>
          <a:lstStyle>
            <a:lvl1pPr marL="0" indent="0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1pPr>
            <a:lvl2pPr marL="0" indent="348020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2pPr>
            <a:lvl3pPr marL="0" indent="696041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3pPr>
            <a:lvl4pPr marL="0" indent="1044061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4pPr>
            <a:lvl5pPr marL="0" indent="1392081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>
            <a:spLocks noGrp="1"/>
          </p:cNvSpPr>
          <p:nvPr>
            <p:ph type="pic" idx="21"/>
          </p:nvPr>
        </p:nvSpPr>
        <p:spPr>
          <a:xfrm>
            <a:off x="16459200" y="-304795"/>
            <a:ext cx="18217256" cy="2120265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809754" y="1905002"/>
            <a:ext cx="14668500" cy="8823408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809754" y="10590866"/>
            <a:ext cx="14668500" cy="8078135"/>
          </a:xfrm>
          <a:prstGeom prst="rect">
            <a:avLst/>
          </a:prstGeom>
        </p:spPr>
        <p:txBody>
          <a:bodyPr/>
          <a:lstStyle>
            <a:lvl1pPr marL="0" indent="0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1pPr>
            <a:lvl2pPr marL="0" indent="348020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2pPr>
            <a:lvl3pPr marL="0" indent="696041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3pPr>
            <a:lvl4pPr marL="0" indent="1044061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4pPr>
            <a:lvl5pPr marL="0" indent="1392081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8006928" y="19564557"/>
            <a:ext cx="543417" cy="62519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809754" y="3559445"/>
            <a:ext cx="32956500" cy="1402169"/>
          </a:xfrm>
          <a:prstGeom prst="rect">
            <a:avLst/>
          </a:prstGeom>
        </p:spPr>
        <p:txBody>
          <a:bodyPr lIns="91439" tIns="91439" rIns="91439" bIns="91439"/>
          <a:lstStyle>
            <a:lvl1pPr marL="0" indent="0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219710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809754" y="3559445"/>
            <a:ext cx="14668500" cy="1402169"/>
          </a:xfrm>
          <a:prstGeom prst="rect">
            <a:avLst/>
          </a:prstGeom>
        </p:spPr>
        <p:txBody>
          <a:bodyPr lIns="91439" tIns="91439" rIns="91439" bIns="91439"/>
          <a:lstStyle>
            <a:lvl1pPr marL="0" indent="0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809754" y="6372759"/>
            <a:ext cx="14668500" cy="12384944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Bowl of pappardelle pasta with parsley butter, roasted hazelnuts and shaved parmesan cheese"/>
          <p:cNvSpPr>
            <a:spLocks noGrp="1"/>
          </p:cNvSpPr>
          <p:nvPr>
            <p:ph type="pic" idx="22"/>
          </p:nvPr>
        </p:nvSpPr>
        <p:spPr>
          <a:xfrm>
            <a:off x="18288000" y="-610897"/>
            <a:ext cx="16375312" cy="2183374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809754" y="1619257"/>
            <a:ext cx="14668500" cy="2152652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809754" y="3559445"/>
            <a:ext cx="14668500" cy="1402169"/>
          </a:xfrm>
          <a:prstGeom prst="rect">
            <a:avLst/>
          </a:prstGeom>
        </p:spPr>
        <p:txBody>
          <a:bodyPr lIns="91439" tIns="91439" rIns="91439" bIns="91439"/>
          <a:lstStyle>
            <a:lvl1pPr marL="0" indent="0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1pPr>
          </a:lstStyle>
          <a:p>
            <a:r>
              <a:t>Slide Subtitle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809754" y="6372759"/>
            <a:ext cx="14668500" cy="12384944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809754" y="1619257"/>
            <a:ext cx="14668500" cy="2152652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809754" y="3559445"/>
            <a:ext cx="14668500" cy="1402169"/>
          </a:xfrm>
          <a:prstGeom prst="rect">
            <a:avLst/>
          </a:prstGeom>
        </p:spPr>
        <p:txBody>
          <a:bodyPr lIns="91439" tIns="91439" rIns="91439" bIns="91439"/>
          <a:lstStyle>
            <a:lvl1pPr marL="0" indent="0" defTabSz="1256742">
              <a:lnSpc>
                <a:spcPct val="100000"/>
              </a:lnSpc>
              <a:spcBef>
                <a:spcPts val="0"/>
              </a:spcBef>
              <a:buSzTx/>
              <a:buNone/>
              <a:defRPr sz="8376" b="1"/>
            </a:lvl1pPr>
          </a:lstStyle>
          <a:p>
            <a:r>
              <a:t>Slide Subtitle</a:t>
            </a:r>
          </a:p>
        </p:txBody>
      </p:sp>
      <p:sp>
        <p:nvSpPr>
          <p:cNvPr id="8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809754" y="6372759"/>
            <a:ext cx="14668500" cy="12384944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809754" y="1619257"/>
            <a:ext cx="14668500" cy="2152652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809744" y="6800857"/>
            <a:ext cx="32956504" cy="6972299"/>
          </a:xfrm>
          <a:prstGeom prst="rect">
            <a:avLst/>
          </a:prstGeom>
        </p:spPr>
        <p:txBody>
          <a:bodyPr anchor="ctr"/>
          <a:lstStyle>
            <a:lvl1pPr>
              <a:defRPr sz="17660" b="0" spc="-353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8006928" y="19564557"/>
            <a:ext cx="543417" cy="62519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809754" y="1619256"/>
            <a:ext cx="32956500" cy="214974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01600" tIns="101600" rIns="101600" bIns="1016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809754" y="6372758"/>
            <a:ext cx="32956500" cy="1238401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01600" tIns="101600" rIns="101600" bIns="1016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8006928" y="19558206"/>
            <a:ext cx="543417" cy="625197"/>
          </a:xfrm>
          <a:prstGeom prst="rect">
            <a:avLst/>
          </a:prstGeom>
          <a:ln w="25400">
            <a:miter lim="400000"/>
          </a:ln>
        </p:spPr>
        <p:txBody>
          <a:bodyPr wrap="none" lIns="101600" tIns="101600" rIns="101600" bIns="101600" anchor="b">
            <a:spAutoFit/>
          </a:bodyPr>
          <a:lstStyle>
            <a:lvl1pPr algn="ctr" defTabSz="889385">
              <a:lnSpc>
                <a:spcPct val="100000"/>
              </a:lnSpc>
              <a:spcBef>
                <a:spcPts val="0"/>
              </a:spcBef>
              <a:defRPr sz="274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/>
  <p:txStyles>
    <p:titleStyle>
      <a:lvl1pPr marL="0" marR="0" indent="0" algn="l" defTabSz="3712123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942" b="1" i="0" u="none" strike="noStrike" cap="none" spc="-25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348020" algn="l" defTabSz="3712123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942" b="1" i="0" u="none" strike="noStrike" cap="none" spc="-25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696041" algn="l" defTabSz="3712123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942" b="1" i="0" u="none" strike="noStrike" cap="none" spc="-25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044061" algn="l" defTabSz="3712123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942" b="1" i="0" u="none" strike="noStrike" cap="none" spc="-25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392081" algn="l" defTabSz="3712123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942" b="1" i="0" u="none" strike="noStrike" cap="none" spc="-25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740102" algn="l" defTabSz="3712123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942" b="1" i="0" u="none" strike="noStrike" cap="none" spc="-25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088122" algn="l" defTabSz="3712123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942" b="1" i="0" u="none" strike="noStrike" cap="none" spc="-25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2436143" algn="l" defTabSz="3712123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942" b="1" i="0" u="none" strike="noStrike" cap="none" spc="-25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2784163" algn="l" defTabSz="3712123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942" b="1" i="0" u="none" strike="noStrike" cap="none" spc="-259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928054" marR="0" indent="-928054" algn="l" defTabSz="3712123" rtl="0" latinLnBrk="0">
        <a:lnSpc>
          <a:spcPct val="90000"/>
        </a:lnSpc>
        <a:spcBef>
          <a:spcPts val="6853"/>
        </a:spcBef>
        <a:spcAft>
          <a:spcPts val="0"/>
        </a:spcAft>
        <a:buClrTx/>
        <a:buSzPct val="123000"/>
        <a:buFontTx/>
        <a:buChar char="•"/>
        <a:tabLst/>
        <a:defRPr sz="7307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392081" marR="0" indent="-928054" algn="l" defTabSz="3712123" rtl="0" latinLnBrk="0">
        <a:lnSpc>
          <a:spcPct val="90000"/>
        </a:lnSpc>
        <a:spcBef>
          <a:spcPts val="6853"/>
        </a:spcBef>
        <a:spcAft>
          <a:spcPts val="0"/>
        </a:spcAft>
        <a:buClrTx/>
        <a:buSzPct val="123000"/>
        <a:buFontTx/>
        <a:buChar char="•"/>
        <a:tabLst/>
        <a:defRPr sz="7307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56109" marR="0" indent="-928054" algn="l" defTabSz="3712123" rtl="0" latinLnBrk="0">
        <a:lnSpc>
          <a:spcPct val="90000"/>
        </a:lnSpc>
        <a:spcBef>
          <a:spcPts val="6853"/>
        </a:spcBef>
        <a:spcAft>
          <a:spcPts val="0"/>
        </a:spcAft>
        <a:buClrTx/>
        <a:buSzPct val="123000"/>
        <a:buFontTx/>
        <a:buChar char="•"/>
        <a:tabLst/>
        <a:defRPr sz="7307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320135" marR="0" indent="-928054" algn="l" defTabSz="3712123" rtl="0" latinLnBrk="0">
        <a:lnSpc>
          <a:spcPct val="90000"/>
        </a:lnSpc>
        <a:spcBef>
          <a:spcPts val="6853"/>
        </a:spcBef>
        <a:spcAft>
          <a:spcPts val="0"/>
        </a:spcAft>
        <a:buClrTx/>
        <a:buSzPct val="123000"/>
        <a:buFontTx/>
        <a:buChar char="•"/>
        <a:tabLst/>
        <a:defRPr sz="7307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2784163" marR="0" indent="-928054" algn="l" defTabSz="3712123" rtl="0" latinLnBrk="0">
        <a:lnSpc>
          <a:spcPct val="90000"/>
        </a:lnSpc>
        <a:spcBef>
          <a:spcPts val="6853"/>
        </a:spcBef>
        <a:spcAft>
          <a:spcPts val="0"/>
        </a:spcAft>
        <a:buClrTx/>
        <a:buSzPct val="123000"/>
        <a:buFontTx/>
        <a:buChar char="•"/>
        <a:tabLst/>
        <a:defRPr sz="7307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248190" marR="0" indent="-928054" algn="l" defTabSz="3712123" rtl="0" latinLnBrk="0">
        <a:lnSpc>
          <a:spcPct val="90000"/>
        </a:lnSpc>
        <a:spcBef>
          <a:spcPts val="6853"/>
        </a:spcBef>
        <a:spcAft>
          <a:spcPts val="0"/>
        </a:spcAft>
        <a:buClrTx/>
        <a:buSzPct val="123000"/>
        <a:buFontTx/>
        <a:buChar char="•"/>
        <a:tabLst/>
        <a:defRPr sz="7307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3712218" marR="0" indent="-928054" algn="l" defTabSz="3712123" rtl="0" latinLnBrk="0">
        <a:lnSpc>
          <a:spcPct val="90000"/>
        </a:lnSpc>
        <a:spcBef>
          <a:spcPts val="6853"/>
        </a:spcBef>
        <a:spcAft>
          <a:spcPts val="0"/>
        </a:spcAft>
        <a:buClrTx/>
        <a:buSzPct val="123000"/>
        <a:buFontTx/>
        <a:buChar char="•"/>
        <a:tabLst/>
        <a:defRPr sz="7307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176245" marR="0" indent="-928054" algn="l" defTabSz="3712123" rtl="0" latinLnBrk="0">
        <a:lnSpc>
          <a:spcPct val="90000"/>
        </a:lnSpc>
        <a:spcBef>
          <a:spcPts val="6853"/>
        </a:spcBef>
        <a:spcAft>
          <a:spcPts val="0"/>
        </a:spcAft>
        <a:buClrTx/>
        <a:buSzPct val="123000"/>
        <a:buFontTx/>
        <a:buChar char="•"/>
        <a:tabLst/>
        <a:defRPr sz="7307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4640271" marR="0" indent="-928054" algn="l" defTabSz="3712123" rtl="0" latinLnBrk="0">
        <a:lnSpc>
          <a:spcPct val="90000"/>
        </a:lnSpc>
        <a:spcBef>
          <a:spcPts val="6853"/>
        </a:spcBef>
        <a:spcAft>
          <a:spcPts val="0"/>
        </a:spcAft>
        <a:buClrTx/>
        <a:buSzPct val="123000"/>
        <a:buFontTx/>
        <a:buChar char="•"/>
        <a:tabLst/>
        <a:defRPr sz="7307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8893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4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348020" algn="ctr" defTabSz="8893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4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696041" algn="ctr" defTabSz="8893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4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044061" algn="ctr" defTabSz="8893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4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392081" algn="ctr" defTabSz="8893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4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740102" algn="ctr" defTabSz="8893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4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088122" algn="ctr" defTabSz="8893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4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2436143" algn="ctr" defTabSz="8893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4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2784163" algn="ctr" defTabSz="8893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4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15" Type="http://schemas.openxmlformats.org/officeDocument/2006/relationships/image" Target="../media/image1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4.sv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.png"/><Relationship Id="rId18" Type="http://schemas.openxmlformats.org/officeDocument/2006/relationships/image" Target="../media/image10.png"/><Relationship Id="rId26" Type="http://schemas.openxmlformats.org/officeDocument/2006/relationships/image" Target="../media/image23.svg"/><Relationship Id="rId3" Type="http://schemas.openxmlformats.org/officeDocument/2006/relationships/image" Target="../media/image4.png"/><Relationship Id="rId12" Type="http://schemas.openxmlformats.org/officeDocument/2006/relationships/image" Target="../media/image6.png"/><Relationship Id="rId7" Type="http://schemas.openxmlformats.org/officeDocument/2006/relationships/image" Target="../media/image6.svg"/><Relationship Id="rId17" Type="http://schemas.openxmlformats.org/officeDocument/2006/relationships/image" Target="../media/image9.png"/><Relationship Id="rId25" Type="http://schemas.openxmlformats.org/officeDocument/2006/relationships/image" Target="../media/image13.png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2.svg"/><Relationship Id="rId24" Type="http://schemas.openxmlformats.org/officeDocument/2006/relationships/image" Target="../media/image19.svg"/><Relationship Id="rId5" Type="http://schemas.openxmlformats.org/officeDocument/2006/relationships/image" Target="../media/image4.svg"/><Relationship Id="rId15" Type="http://schemas.openxmlformats.org/officeDocument/2006/relationships/image" Target="../media/image140.svg"/><Relationship Id="rId23" Type="http://schemas.openxmlformats.org/officeDocument/2006/relationships/image" Target="../media/image12.png"/><Relationship Id="rId28" Type="http://schemas.openxmlformats.org/officeDocument/2006/relationships/image" Target="../media/image17.svg"/><Relationship Id="rId10" Type="http://schemas.openxmlformats.org/officeDocument/2006/relationships/image" Target="../media/image5.png"/><Relationship Id="rId19" Type="http://schemas.openxmlformats.org/officeDocument/2006/relationships/image" Target="../media/image30.svg"/><Relationship Id="rId9" Type="http://schemas.openxmlformats.org/officeDocument/2006/relationships/image" Target="../media/image8.svg"/><Relationship Id="rId14" Type="http://schemas.openxmlformats.org/officeDocument/2006/relationships/image" Target="../media/image2.png"/><Relationship Id="rId22" Type="http://schemas.openxmlformats.org/officeDocument/2006/relationships/image" Target="../media/image21.svg"/><Relationship Id="rId27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15" Type="http://schemas.openxmlformats.org/officeDocument/2006/relationships/image" Target="../media/image14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аждый охотник желает знать"/>
          <p:cNvSpPr txBox="1"/>
          <p:nvPr/>
        </p:nvSpPr>
        <p:spPr>
          <a:xfrm>
            <a:off x="3059722" y="6856895"/>
            <a:ext cx="31214285" cy="393029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77336" tIns="77336" rIns="77336" bIns="77336" anchor="ctr">
            <a:spAutoFit/>
          </a:bodyPr>
          <a:lstStyle>
            <a:lvl1pPr>
              <a:defRPr sz="8000" cap="all">
                <a:solidFill>
                  <a:srgbClr val="FFFFFF"/>
                </a:solidFill>
                <a:latin typeface="Gilroy-Regular"/>
                <a:ea typeface="Gilroy-Regular"/>
                <a:cs typeface="Gilroy-Regular"/>
                <a:sym typeface="Gilroy-Regular"/>
              </a:defRPr>
            </a:lvl1pPr>
          </a:lstStyle>
          <a:p>
            <a:r>
              <a:rPr lang="ru-RU" sz="9000" b="1" dirty="0" smtClean="0">
                <a:latin typeface="Gilroy Bold" panose="00000800000000000000" pitchFamily="2" charset="-52"/>
              </a:rPr>
              <a:t>Инновации – основа эффективного развития агропромышленного комплекса       евразийского экономического союза</a:t>
            </a:r>
            <a:endParaRPr lang="ru-RU" sz="9000" b="1" dirty="0">
              <a:latin typeface="Gilroy Bold" panose="00000800000000000000" pitchFamily="2" charset="-52"/>
            </a:endParaRPr>
          </a:p>
        </p:txBody>
      </p:sp>
      <p:sp>
        <p:nvSpPr>
          <p:cNvPr id="4" name="Каждый охотник желает знать"/>
          <p:cNvSpPr txBox="1"/>
          <p:nvPr/>
        </p:nvSpPr>
        <p:spPr>
          <a:xfrm>
            <a:off x="3059722" y="12466923"/>
            <a:ext cx="26179516" cy="810707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77336" tIns="77336" rIns="77336" bIns="77336" anchor="ctr">
            <a:spAutoFit/>
          </a:bodyPr>
          <a:lstStyle>
            <a:lvl1pPr>
              <a:defRPr sz="8000" cap="all">
                <a:solidFill>
                  <a:srgbClr val="FFFFFF"/>
                </a:solidFill>
                <a:latin typeface="Gilroy-Regular"/>
                <a:ea typeface="Gilroy-Regular"/>
                <a:cs typeface="Gilroy-Regular"/>
                <a:sym typeface="Gilroy-Regular"/>
              </a:defRPr>
            </a:lvl1pPr>
          </a:lstStyle>
          <a:p>
            <a:r>
              <a:rPr lang="ru-RU" sz="9000" b="1" dirty="0" smtClean="0">
                <a:latin typeface="Gilroy Bold" panose="00000800000000000000" pitchFamily="2" charset="-52"/>
              </a:rPr>
              <a:t>ТЕМА: Экспорт инноваций </a:t>
            </a:r>
            <a:r>
              <a:rPr lang="ru-RU" sz="9000" b="1" dirty="0" smtClean="0">
                <a:latin typeface="Gilroy Bold" panose="00000800000000000000" pitchFamily="2" charset="-52"/>
              </a:rPr>
              <a:t>еаэс</a:t>
            </a:r>
            <a:endParaRPr lang="en-US" sz="9000" b="1" dirty="0" smtClean="0">
              <a:latin typeface="Gilroy Bold" panose="00000800000000000000" pitchFamily="2" charset="-52"/>
            </a:endParaRPr>
          </a:p>
          <a:p>
            <a:r>
              <a:rPr lang="ru-RU" sz="9000" b="1" dirty="0">
                <a:latin typeface="Gilroy Bold" panose="00000800000000000000" pitchFamily="2" charset="-52"/>
              </a:rPr>
              <a:t>Группа компаний «биржа рационов</a:t>
            </a:r>
            <a:r>
              <a:rPr lang="ru-RU" sz="9000" b="1" dirty="0" smtClean="0">
                <a:latin typeface="Gilroy Bold" panose="00000800000000000000" pitchFamily="2" charset="-52"/>
              </a:rPr>
              <a:t>» генеральный партнер                калашников дмитрий михайлович</a:t>
            </a:r>
            <a:r>
              <a:rPr lang="en-US" sz="9000" b="1" dirty="0" smtClean="0">
                <a:latin typeface="Gilroy Bold" panose="00000800000000000000" pitchFamily="2" charset="-52"/>
              </a:rPr>
              <a:t> </a:t>
            </a:r>
            <a:endParaRPr lang="ru-RU" sz="9000" b="1" dirty="0">
              <a:latin typeface="Gilroy Bold" panose="00000800000000000000" pitchFamily="2" charset="-52"/>
            </a:endParaRPr>
          </a:p>
          <a:p>
            <a:endParaRPr lang="ru-RU" sz="9000" b="1" dirty="0">
              <a:latin typeface="Gilroy Bold" panose="00000800000000000000" pitchFamily="2" charset="-52"/>
            </a:endParaRPr>
          </a:p>
        </p:txBody>
      </p:sp>
      <p:sp>
        <p:nvSpPr>
          <p:cNvPr id="5" name="Каждый охотник желает знать"/>
          <p:cNvSpPr txBox="1"/>
          <p:nvPr/>
        </p:nvSpPr>
        <p:spPr>
          <a:xfrm>
            <a:off x="3059722" y="962749"/>
            <a:ext cx="24864646" cy="475487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77336" tIns="77336" rIns="77336" bIns="77336" anchor="ctr">
            <a:spAutoFit/>
          </a:bodyPr>
          <a:lstStyle>
            <a:lvl1pPr>
              <a:defRPr sz="8000" cap="all">
                <a:solidFill>
                  <a:srgbClr val="FFFFFF"/>
                </a:solidFill>
                <a:latin typeface="Gilroy-Regular"/>
                <a:ea typeface="Gilroy-Regular"/>
                <a:cs typeface="Gilroy-Regular"/>
                <a:sym typeface="Gilroy-Regular"/>
              </a:defRPr>
            </a:lvl1pPr>
          </a:lstStyle>
          <a:p>
            <a:r>
              <a:rPr lang="ru-RU" sz="9000" b="1" dirty="0" smtClean="0">
                <a:latin typeface="Gilroy Bold" panose="00000800000000000000" pitchFamily="2" charset="-52"/>
              </a:rPr>
              <a:t>Международная выставка </a:t>
            </a:r>
            <a:r>
              <a:rPr lang="en-US" sz="9000" b="1" dirty="0" smtClean="0">
                <a:latin typeface="Gilroy Bold" panose="00000800000000000000" pitchFamily="2" charset="-52"/>
              </a:rPr>
              <a:t>                    </a:t>
            </a:r>
            <a:r>
              <a:rPr lang="en-US" sz="9000" b="1" dirty="0" smtClean="0">
                <a:latin typeface="Gilroy Bold" panose="00000800000000000000" pitchFamily="2" charset="-52"/>
              </a:rPr>
              <a:t>jana dala </a:t>
            </a:r>
            <a:r>
              <a:rPr lang="ru-RU" sz="9000" b="1" dirty="0" smtClean="0">
                <a:latin typeface="Gilroy Bold" panose="00000800000000000000" pitchFamily="2" charset="-52"/>
              </a:rPr>
              <a:t>/ </a:t>
            </a:r>
            <a:r>
              <a:rPr lang="en-US" sz="9000" b="1" dirty="0" smtClean="0">
                <a:latin typeface="Gilroy Bold" panose="00000800000000000000" pitchFamily="2" charset="-52"/>
              </a:rPr>
              <a:t>vet astana</a:t>
            </a:r>
            <a:r>
              <a:rPr lang="ru-RU" sz="9000" b="1" dirty="0" smtClean="0">
                <a:latin typeface="Gilroy Bold" panose="00000800000000000000" pitchFamily="2" charset="-52"/>
              </a:rPr>
              <a:t>  </a:t>
            </a:r>
            <a:r>
              <a:rPr lang="ru-RU" sz="9000" b="1" dirty="0" smtClean="0">
                <a:latin typeface="Gilroy Bold" panose="00000800000000000000" pitchFamily="2" charset="-52"/>
              </a:rPr>
              <a:t>– </a:t>
            </a:r>
            <a:r>
              <a:rPr lang="ru-RU" sz="9000" b="1" dirty="0" smtClean="0">
                <a:latin typeface="Gilroy Bold" panose="00000800000000000000" pitchFamily="2" charset="-52"/>
              </a:rPr>
              <a:t>2024</a:t>
            </a:r>
            <a:endParaRPr lang="ru-RU" sz="9000" b="1" dirty="0" smtClean="0">
              <a:latin typeface="Gilroy Bold" panose="00000800000000000000" pitchFamily="2" charset="-52"/>
            </a:endParaRPr>
          </a:p>
          <a:p>
            <a:r>
              <a:rPr lang="en-US" sz="9000" b="1" dirty="0" smtClean="0">
                <a:latin typeface="Gilroy Bold" panose="00000800000000000000" pitchFamily="2" charset="-52"/>
              </a:rPr>
              <a:t>Radisson hotel astana</a:t>
            </a:r>
            <a:endParaRPr lang="ru-RU" sz="9000" b="1" dirty="0">
              <a:latin typeface="Gilroy Bold" panose="000008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548036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2"/>
          <p:cNvSpPr/>
          <p:nvPr/>
        </p:nvSpPr>
        <p:spPr>
          <a:xfrm>
            <a:off x="1292772" y="775599"/>
            <a:ext cx="16900635" cy="19088220"/>
          </a:xfrm>
          <a:prstGeom prst="rect">
            <a:avLst/>
          </a:prstGeom>
          <a:solidFill>
            <a:srgbClr val="D9D9D9"/>
          </a:solidFill>
          <a:ln w="25400">
            <a:solidFill>
              <a:srgbClr val="42719B"/>
            </a:solidFill>
            <a:miter/>
          </a:ln>
        </p:spPr>
        <p:txBody>
          <a:bodyPr lIns="114720" tIns="114720" rIns="114720" bIns="11472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" name="Каждый охотник желает знать"/>
          <p:cNvSpPr txBox="1"/>
          <p:nvPr/>
        </p:nvSpPr>
        <p:spPr>
          <a:xfrm>
            <a:off x="19371525" y="1668037"/>
            <a:ext cx="15439293" cy="15226975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77336" tIns="77336" rIns="77336" bIns="77336" anchor="ctr">
            <a:spAutoFit/>
          </a:bodyPr>
          <a:lstStyle>
            <a:lvl1pPr>
              <a:defRPr sz="8000" cap="all">
                <a:solidFill>
                  <a:srgbClr val="FFFFFF"/>
                </a:solidFill>
                <a:latin typeface="Gilroy-Regular"/>
                <a:ea typeface="Gilroy-Regular"/>
                <a:cs typeface="Gilroy-Regular"/>
                <a:sym typeface="Gilroy-Regular"/>
              </a:defRPr>
            </a:lvl1pPr>
          </a:lstStyle>
          <a:p>
            <a:pPr>
              <a:defRPr>
                <a:solidFill>
                  <a:srgbClr val="FFFFFF"/>
                </a:solidFill>
                <a:latin typeface="Noah Medium"/>
                <a:ea typeface="Noah Medium"/>
                <a:cs typeface="Noah Medium"/>
                <a:sym typeface="Noah Medium"/>
              </a:defRPr>
            </a:pPr>
            <a:r>
              <a:rPr lang="ru-RU" sz="6000" b="1" dirty="0" smtClean="0">
                <a:latin typeface="Gilroy Bold" panose="00000800000000000000"/>
                <a:sym typeface="Noah Medium"/>
              </a:rPr>
              <a:t>Группа </a:t>
            </a:r>
            <a:r>
              <a:rPr lang="ru-RU" sz="6000" b="1" dirty="0">
                <a:latin typeface="Gilroy Bold" panose="00000800000000000000"/>
                <a:sym typeface="Noah Medium"/>
              </a:rPr>
              <a:t>компаний «Биржа рационов</a:t>
            </a:r>
            <a:r>
              <a:rPr lang="ru-RU" sz="6000" b="1" dirty="0" smtClean="0">
                <a:latin typeface="Gilroy Bold" panose="00000800000000000000"/>
                <a:sym typeface="Noah Medium"/>
              </a:rPr>
              <a:t>»</a:t>
            </a:r>
          </a:p>
          <a:p>
            <a:pPr>
              <a:defRPr>
                <a:solidFill>
                  <a:srgbClr val="FFFFFF"/>
                </a:solidFill>
                <a:latin typeface="Noah Medium"/>
                <a:ea typeface="Noah Medium"/>
                <a:cs typeface="Noah Medium"/>
                <a:sym typeface="Noah Medium"/>
              </a:defRPr>
            </a:pPr>
            <a:r>
              <a:rPr lang="ru-RU" sz="6000" b="1" dirty="0" smtClean="0">
                <a:latin typeface="Gilroy Bold" panose="00000800000000000000"/>
                <a:sym typeface="Noah Medium"/>
              </a:rPr>
              <a:t>- это организация </a:t>
            </a:r>
            <a:r>
              <a:rPr lang="ru-RU" sz="6000" b="1" dirty="0">
                <a:latin typeface="Gilroy Bold" panose="00000800000000000000"/>
                <a:sym typeface="Noah Medium"/>
              </a:rPr>
              <a:t>независимых предприятий, выстроенных в производственную цепочку </a:t>
            </a:r>
            <a:r>
              <a:rPr lang="ru-RU" sz="6000" b="1" dirty="0" smtClean="0">
                <a:latin typeface="Gilroy Bold" panose="00000800000000000000"/>
                <a:sym typeface="Noah Medium"/>
              </a:rPr>
              <a:t>апк, начиная с:</a:t>
            </a:r>
          </a:p>
          <a:p>
            <a:pPr marL="857250" indent="-857250">
              <a:buFont typeface="Arial" panose="020B0604020202020204" pitchFamily="34" charset="0"/>
              <a:buChar char="•"/>
              <a:defRPr>
                <a:solidFill>
                  <a:srgbClr val="FFFFFF"/>
                </a:solidFill>
                <a:latin typeface="Noah Medium"/>
                <a:ea typeface="Noah Medium"/>
                <a:cs typeface="Noah Medium"/>
                <a:sym typeface="Noah Medium"/>
              </a:defRPr>
            </a:pPr>
            <a:r>
              <a:rPr lang="ru-RU" sz="6000" b="1" dirty="0" smtClean="0">
                <a:latin typeface="Gilroy Bold" panose="00000800000000000000"/>
                <a:sym typeface="Noah Medium"/>
              </a:rPr>
              <a:t>производства оборудования, сырья, </a:t>
            </a:r>
            <a:r>
              <a:rPr lang="ru-RU" sz="6000" b="1" dirty="0">
                <a:latin typeface="Gilroy Bold" panose="00000800000000000000"/>
                <a:sym typeface="Noah Medium"/>
              </a:rPr>
              <a:t>комбикормов, выращивания и откорма сельскохозяйственных животных, птицы и рыбы </a:t>
            </a:r>
            <a:endParaRPr lang="ru-RU" sz="6000" b="1" dirty="0" smtClean="0">
              <a:latin typeface="Gilroy Bold" panose="00000800000000000000"/>
              <a:sym typeface="Noah Medium"/>
            </a:endParaRPr>
          </a:p>
          <a:p>
            <a:pPr>
              <a:defRPr>
                <a:solidFill>
                  <a:srgbClr val="FFFFFF"/>
                </a:solidFill>
                <a:latin typeface="Noah Medium"/>
                <a:ea typeface="Noah Medium"/>
                <a:cs typeface="Noah Medium"/>
                <a:sym typeface="Noah Medium"/>
              </a:defRPr>
            </a:pPr>
            <a:r>
              <a:rPr lang="ru-RU" sz="6000" b="1" dirty="0" smtClean="0">
                <a:latin typeface="Gilroy Bold" panose="00000800000000000000"/>
                <a:sym typeface="Noah Medium"/>
              </a:rPr>
              <a:t>заканчивая: </a:t>
            </a:r>
          </a:p>
          <a:p>
            <a:pPr marL="857250" indent="-857250">
              <a:buFont typeface="Arial" panose="020B0604020202020204" pitchFamily="34" charset="0"/>
              <a:buChar char="•"/>
              <a:defRPr>
                <a:solidFill>
                  <a:srgbClr val="FFFFFF"/>
                </a:solidFill>
                <a:latin typeface="Noah Medium"/>
                <a:ea typeface="Noah Medium"/>
                <a:cs typeface="Noah Medium"/>
                <a:sym typeface="Noah Medium"/>
              </a:defRPr>
            </a:pPr>
            <a:r>
              <a:rPr lang="ru-RU" sz="6000" b="1" dirty="0" smtClean="0">
                <a:latin typeface="Gilroy Bold" panose="00000800000000000000"/>
                <a:sym typeface="Noah Medium"/>
              </a:rPr>
              <a:t>переработкой </a:t>
            </a:r>
            <a:r>
              <a:rPr lang="ru-RU" sz="6000" b="1" dirty="0">
                <a:latin typeface="Gilroy Bold" panose="00000800000000000000"/>
                <a:sym typeface="Noah Medium"/>
              </a:rPr>
              <a:t>яичной, </a:t>
            </a:r>
            <a:r>
              <a:rPr lang="ru-RU" sz="6000" b="1" dirty="0" smtClean="0">
                <a:latin typeface="Gilroy Bold" panose="00000800000000000000"/>
                <a:sym typeface="Noah Medium"/>
              </a:rPr>
              <a:t>сыро-молочной</a:t>
            </a:r>
            <a:r>
              <a:rPr lang="ru-RU" sz="6000" b="1" dirty="0">
                <a:latin typeface="Gilroy Bold" panose="00000800000000000000"/>
                <a:sym typeface="Noah Medium"/>
              </a:rPr>
              <a:t>, мясной продукции, ритейлом, индустрией питания и экспортом. </a:t>
            </a:r>
            <a:endParaRPr lang="ru-RU" sz="6000" b="1" cap="none" dirty="0">
              <a:latin typeface="Gilroy Bold" panose="00000800000000000000"/>
            </a:endParaRPr>
          </a:p>
        </p:txBody>
      </p:sp>
      <p:sp>
        <p:nvSpPr>
          <p:cNvPr id="6" name="Прямоугольник 1"/>
          <p:cNvSpPr/>
          <p:nvPr/>
        </p:nvSpPr>
        <p:spPr>
          <a:xfrm>
            <a:off x="1292772" y="775598"/>
            <a:ext cx="34179641" cy="19088221"/>
          </a:xfrm>
          <a:prstGeom prst="rect">
            <a:avLst/>
          </a:prstGeom>
          <a:ln w="88900">
            <a:solidFill>
              <a:srgbClr val="FFFFFF"/>
            </a:solidFill>
            <a:prstDash val="sysDash"/>
            <a:miter/>
          </a:ln>
        </p:spPr>
        <p:txBody>
          <a:bodyPr lIns="114720" tIns="114720" rIns="114720" bIns="11472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F8A6279-FC6C-4100-9C83-905239E168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2470890" y="4441178"/>
            <a:ext cx="14544397" cy="77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6647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2"/>
          <p:cNvSpPr/>
          <p:nvPr/>
        </p:nvSpPr>
        <p:spPr>
          <a:xfrm>
            <a:off x="1292772" y="775599"/>
            <a:ext cx="16900635" cy="19088220"/>
          </a:xfrm>
          <a:prstGeom prst="rect">
            <a:avLst/>
          </a:prstGeom>
          <a:solidFill>
            <a:srgbClr val="D9D9D9"/>
          </a:solidFill>
          <a:ln w="25400">
            <a:solidFill>
              <a:srgbClr val="42719B"/>
            </a:solidFill>
            <a:miter/>
          </a:ln>
        </p:spPr>
        <p:txBody>
          <a:bodyPr lIns="114720" tIns="114720" rIns="114720" bIns="11472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" name="Прямоугольник 1"/>
          <p:cNvSpPr/>
          <p:nvPr/>
        </p:nvSpPr>
        <p:spPr>
          <a:xfrm>
            <a:off x="1292772" y="775598"/>
            <a:ext cx="34179641" cy="19088221"/>
          </a:xfrm>
          <a:prstGeom prst="rect">
            <a:avLst/>
          </a:prstGeom>
          <a:ln w="88900">
            <a:solidFill>
              <a:srgbClr val="FFFFFF"/>
            </a:solidFill>
            <a:prstDash val="sysDash"/>
            <a:miter/>
          </a:ln>
        </p:spPr>
        <p:txBody>
          <a:bodyPr lIns="114720" tIns="114720" rIns="114720" bIns="11472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" name="Каждый охотник желает знать"/>
          <p:cNvSpPr txBox="1"/>
          <p:nvPr/>
        </p:nvSpPr>
        <p:spPr>
          <a:xfrm>
            <a:off x="19351570" y="4899168"/>
            <a:ext cx="15585581" cy="769157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77336" tIns="77336" rIns="77336" bIns="77336" anchor="ctr">
            <a:spAutoFit/>
          </a:bodyPr>
          <a:lstStyle>
            <a:lvl1pPr>
              <a:defRPr sz="8000" cap="all">
                <a:solidFill>
                  <a:srgbClr val="FFFFFF"/>
                </a:solidFill>
                <a:latin typeface="Gilroy-Regular"/>
                <a:ea typeface="Gilroy-Regular"/>
                <a:cs typeface="Gilroy-Regular"/>
                <a:sym typeface="Gilroy-Regular"/>
              </a:defRPr>
            </a:lvl1pPr>
          </a:lstStyle>
          <a:p>
            <a:r>
              <a:rPr lang="ru-RU" sz="6000" b="1" dirty="0" smtClean="0">
                <a:latin typeface="Gilroy Bold" panose="00000800000000000000"/>
              </a:rPr>
              <a:t> </a:t>
            </a:r>
            <a:endParaRPr lang="ru-RU" sz="6000" b="1" dirty="0" smtClean="0">
              <a:latin typeface="Gilroy Bold" panose="00000800000000000000"/>
            </a:endParaRPr>
          </a:p>
          <a:p>
            <a:r>
              <a:rPr lang="ru-RU" sz="6000" b="1" dirty="0" smtClean="0">
                <a:latin typeface="Gilroy Bold" panose="00000800000000000000"/>
              </a:rPr>
              <a:t>ТОО «Мичуринский </a:t>
            </a:r>
            <a:r>
              <a:rPr lang="ru-RU" sz="6000" b="1" dirty="0">
                <a:latin typeface="Gilroy Bold" panose="00000800000000000000"/>
              </a:rPr>
              <a:t>завод комбикормов и Ферментированного биосырья</a:t>
            </a:r>
            <a:r>
              <a:rPr lang="ru-RU" sz="6000" b="1" dirty="0" smtClean="0">
                <a:latin typeface="Gilroy Bold" panose="00000800000000000000"/>
              </a:rPr>
              <a:t>», город Павлодар, Казахстан</a:t>
            </a:r>
          </a:p>
          <a:p>
            <a:r>
              <a:rPr lang="ru-RU" sz="6000" b="1" dirty="0" smtClean="0">
                <a:latin typeface="Gilroy Bold" panose="00000800000000000000"/>
              </a:rPr>
              <a:t>Группа компаний «Биржа рационов», Россия</a:t>
            </a:r>
            <a:endParaRPr lang="ru-RU" sz="6000" b="1" dirty="0">
              <a:latin typeface="Gilroy Bold" panose="0000080000000000000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FD7A4DC-8748-45F6-A85F-14DC763840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74661" y="4927804"/>
            <a:ext cx="7273123" cy="4434830"/>
          </a:xfrm>
          <a:prstGeom prst="rect">
            <a:avLst/>
          </a:prstGeom>
        </p:spPr>
      </p:pic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B9B775D3-9B73-4041-A8CE-9955CD906354}"/>
              </a:ext>
            </a:extLst>
          </p:cNvPr>
          <p:cNvSpPr txBox="1">
            <a:spLocks/>
          </p:cNvSpPr>
          <p:nvPr/>
        </p:nvSpPr>
        <p:spPr>
          <a:xfrm>
            <a:off x="3692771" y="10319708"/>
            <a:ext cx="13258800" cy="21639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9000" b="1" dirty="0">
                <a:solidFill>
                  <a:srgbClr val="202124"/>
                </a:solidFill>
                <a:latin typeface="IBM Plex Sans" panose="020B0503050203000203" pitchFamily="34" charset="0"/>
              </a:rPr>
              <a:t>МИЧУРИНСКИЙ ЗАВОД </a:t>
            </a:r>
            <a:endParaRPr lang="en-US" sz="9000" b="1" dirty="0" smtClean="0">
              <a:solidFill>
                <a:srgbClr val="202124"/>
              </a:solidFill>
              <a:latin typeface="IBM Plex Sans" panose="020B0503050203000203" pitchFamily="34" charset="0"/>
            </a:endParaRPr>
          </a:p>
          <a:p>
            <a:pPr algn="l"/>
            <a:r>
              <a:rPr lang="ru-RU" sz="9000" b="1" dirty="0" smtClean="0">
                <a:solidFill>
                  <a:srgbClr val="202124"/>
                </a:solidFill>
                <a:latin typeface="IBM Plex Sans" panose="020B0503050203000203" pitchFamily="34" charset="0"/>
              </a:rPr>
              <a:t>КОМБИКОРМОВ </a:t>
            </a:r>
            <a:r>
              <a:rPr lang="ru-RU" sz="9000" b="1" dirty="0">
                <a:solidFill>
                  <a:srgbClr val="202124"/>
                </a:solidFill>
                <a:latin typeface="IBM Plex Sans" panose="020B0503050203000203" pitchFamily="34" charset="0"/>
              </a:rPr>
              <a:t>И ФБС</a:t>
            </a:r>
            <a:endParaRPr lang="ru-RU" sz="9000" b="1" dirty="0">
              <a:latin typeface="IBM Plex Sans" panose="020B0503050203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6941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2"/>
          <p:cNvSpPr/>
          <p:nvPr/>
        </p:nvSpPr>
        <p:spPr>
          <a:xfrm>
            <a:off x="1292772" y="775599"/>
            <a:ext cx="34179641" cy="19088220"/>
          </a:xfrm>
          <a:prstGeom prst="rect">
            <a:avLst/>
          </a:prstGeom>
          <a:solidFill>
            <a:srgbClr val="D9D9D9"/>
          </a:solidFill>
          <a:ln w="25400">
            <a:solidFill>
              <a:srgbClr val="42719B"/>
            </a:solidFill>
            <a:miter/>
          </a:ln>
        </p:spPr>
        <p:txBody>
          <a:bodyPr lIns="114720" tIns="114720" rIns="114720" bIns="11472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" name="Прямоугольник 1"/>
          <p:cNvSpPr/>
          <p:nvPr/>
        </p:nvSpPr>
        <p:spPr>
          <a:xfrm>
            <a:off x="1292772" y="775598"/>
            <a:ext cx="34179641" cy="19088221"/>
          </a:xfrm>
          <a:prstGeom prst="rect">
            <a:avLst/>
          </a:prstGeom>
          <a:ln w="88900">
            <a:solidFill>
              <a:srgbClr val="FFFFFF"/>
            </a:solidFill>
            <a:prstDash val="sysDash"/>
            <a:miter/>
          </a:ln>
        </p:spPr>
        <p:txBody>
          <a:bodyPr lIns="114720" tIns="114720" rIns="114720" bIns="11472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37121B4-B3F3-4506-8BB0-2FE41BC92A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119980" y="1055077"/>
            <a:ext cx="10272112" cy="663087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28B4AB0-CA6F-4AB7-B887-8E48D0A3B4A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205187" y="12294177"/>
            <a:ext cx="13939362" cy="737464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1F283A5-77F2-49F3-BEB8-2E0C7832FCA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24872" y="5409933"/>
            <a:ext cx="8561975" cy="856197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34DC02B-B4EE-4469-9398-3B407B0705A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262889" y="5409933"/>
            <a:ext cx="9015539" cy="901553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F8A6279-FC6C-4100-9C83-905239E168D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4276948" y="2287470"/>
            <a:ext cx="7821360" cy="417966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999AAC6-1B3C-4268-AD10-2427FB3AD99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04848" y="7051469"/>
            <a:ext cx="5445670" cy="561841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1D53A24-314C-426D-A2E7-2603597ECD4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903" y="6846907"/>
            <a:ext cx="5551027" cy="5651044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E54EB86-160C-4A7E-AFB0-2562405986F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=""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2544883" y="13971908"/>
            <a:ext cx="11259970" cy="4019186"/>
          </a:xfrm>
          <a:prstGeom prst="rect">
            <a:avLst/>
          </a:prstGeom>
        </p:spPr>
      </p:pic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E3AAB102-0D45-429C-9402-25A487B95956}"/>
              </a:ext>
            </a:extLst>
          </p:cNvPr>
          <p:cNvSpPr txBox="1">
            <a:spLocks/>
          </p:cNvSpPr>
          <p:nvPr/>
        </p:nvSpPr>
        <p:spPr>
          <a:xfrm>
            <a:off x="18673309" y="15630938"/>
            <a:ext cx="4333453" cy="12854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dirty="0" smtClean="0">
                <a:solidFill>
                  <a:schemeClr val="bg1"/>
                </a:solidFill>
                <a:latin typeface="IBM Plex Sans SemiBold" panose="020B0703050203000203" pitchFamily="34" charset="0"/>
              </a:rPr>
              <a:t>ТЕРМИНАЛ РОСТА</a:t>
            </a:r>
            <a:endParaRPr lang="ru-RU" sz="3000" dirty="0">
              <a:solidFill>
                <a:schemeClr val="bg1"/>
              </a:solidFill>
              <a:latin typeface="IBM Plex Sans SemiBold" panose="020B0703050203000203" pitchFamily="34" charset="0"/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2A33224-1AA5-4F99-BF57-DB9FA429E009}"/>
              </a:ext>
            </a:extLst>
          </p:cNvPr>
          <p:cNvPicPr>
            <a:picLocks noChangeAspect="1"/>
          </p:cNvPicPr>
          <p:nvPr/>
        </p:nvPicPr>
        <p:blipFill>
          <a:blip r:embed="rId20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6592564" y="2826510"/>
            <a:ext cx="4687940" cy="2801330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0346C481-F834-42DB-B79C-38AE645D0D7B}"/>
              </a:ext>
            </a:extLst>
          </p:cNvPr>
          <p:cNvPicPr>
            <a:picLocks noChangeAspect="1"/>
          </p:cNvPicPr>
          <p:nvPr/>
        </p:nvPicPr>
        <p:blipFill>
          <a:blip r:embed="rId2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4586077" y="2912900"/>
            <a:ext cx="5184581" cy="2759046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627CDB56-12E5-484B-A46E-B82AEC025F96}"/>
              </a:ext>
            </a:extLst>
          </p:cNvPr>
          <p:cNvPicPr>
            <a:picLocks noChangeAspect="1"/>
          </p:cNvPicPr>
          <p:nvPr/>
        </p:nvPicPr>
        <p:blipFill>
          <a:blip r:embed="rId2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25202428" y="14425473"/>
            <a:ext cx="4213352" cy="3175736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99E49FAA-C51B-4985-BDD9-5E7DED637572}"/>
              </a:ext>
            </a:extLst>
          </p:cNvPr>
          <p:cNvPicPr>
            <a:picLocks noChangeAspect="1"/>
          </p:cNvPicPr>
          <p:nvPr/>
        </p:nvPicPr>
        <p:blipFill>
          <a:blip r:embed="rId2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6536200" y="14094333"/>
            <a:ext cx="4609817" cy="3073211"/>
          </a:xfrm>
          <a:prstGeom prst="rect">
            <a:avLst/>
          </a:prstGeom>
        </p:spPr>
      </p:pic>
      <p:sp>
        <p:nvSpPr>
          <p:cNvPr id="24" name="Каждый охотник желает знать"/>
          <p:cNvSpPr txBox="1"/>
          <p:nvPr/>
        </p:nvSpPr>
        <p:spPr>
          <a:xfrm>
            <a:off x="11280592" y="7699532"/>
            <a:ext cx="14203999" cy="447351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77336" tIns="77336" rIns="77336" bIns="77336" anchor="ctr">
            <a:spAutoFit/>
          </a:bodyPr>
          <a:lstStyle>
            <a:lvl1pPr>
              <a:defRPr sz="8000" cap="all">
                <a:solidFill>
                  <a:srgbClr val="FFFFFF"/>
                </a:solidFill>
                <a:latin typeface="Gilroy-Regular"/>
                <a:ea typeface="Gilroy-Regular"/>
                <a:cs typeface="Gilroy-Regular"/>
                <a:sym typeface="Gilroy-Regular"/>
              </a:defRPr>
            </a:lvl1pPr>
          </a:lstStyle>
          <a:p>
            <a:pPr algn="ctr"/>
            <a:r>
              <a:rPr lang="ru-RU" sz="6200" b="1" dirty="0" smtClean="0">
                <a:solidFill>
                  <a:schemeClr val="tx1"/>
                </a:solidFill>
                <a:latin typeface="Gilroy Bold" panose="00000800000000000000"/>
              </a:rPr>
              <a:t>функциональный </a:t>
            </a:r>
            <a:r>
              <a:rPr lang="ru-RU" sz="6200" b="1" dirty="0">
                <a:solidFill>
                  <a:schemeClr val="tx1"/>
                </a:solidFill>
                <a:latin typeface="Gilroy Bold" panose="00000800000000000000"/>
              </a:rPr>
              <a:t>продукт можно произвести и вывести на рынок только в рамках взаимодополняющей </a:t>
            </a:r>
            <a:r>
              <a:rPr lang="ru-RU" sz="6200" b="1" dirty="0" smtClean="0">
                <a:solidFill>
                  <a:schemeClr val="tx1"/>
                </a:solidFill>
                <a:latin typeface="Gilroy Bold" panose="00000800000000000000"/>
              </a:rPr>
              <a:t> организации предприятий </a:t>
            </a:r>
            <a:endParaRPr lang="ru-RU" sz="6200" b="1" dirty="0">
              <a:solidFill>
                <a:schemeClr val="tx1"/>
              </a:solidFill>
              <a:latin typeface="Gilroy Bold" panose="00000800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11720329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2"/>
          <p:cNvSpPr/>
          <p:nvPr/>
        </p:nvSpPr>
        <p:spPr>
          <a:xfrm>
            <a:off x="1292772" y="775599"/>
            <a:ext cx="16900635" cy="19088220"/>
          </a:xfrm>
          <a:prstGeom prst="rect">
            <a:avLst/>
          </a:prstGeom>
          <a:solidFill>
            <a:srgbClr val="D9D9D9"/>
          </a:solidFill>
          <a:ln w="25400">
            <a:solidFill>
              <a:srgbClr val="42719B"/>
            </a:solidFill>
            <a:miter/>
          </a:ln>
        </p:spPr>
        <p:txBody>
          <a:bodyPr lIns="114720" tIns="114720" rIns="114720" bIns="11472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" name="Каждый охотник желает знать"/>
          <p:cNvSpPr txBox="1"/>
          <p:nvPr/>
        </p:nvSpPr>
        <p:spPr>
          <a:xfrm>
            <a:off x="19113263" y="0"/>
            <a:ext cx="15439293" cy="1938195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77336" tIns="77336" rIns="77336" bIns="77336" anchor="ctr">
            <a:spAutoFit/>
          </a:bodyPr>
          <a:lstStyle>
            <a:lvl1pPr>
              <a:defRPr sz="8000" cap="all">
                <a:solidFill>
                  <a:srgbClr val="FFFFFF"/>
                </a:solidFill>
                <a:latin typeface="Gilroy-Regular"/>
                <a:ea typeface="Gilroy-Regular"/>
                <a:cs typeface="Gilroy-Regular"/>
                <a:sym typeface="Gilroy-Regular"/>
              </a:defRPr>
            </a:lvl1pPr>
          </a:lstStyle>
          <a:p>
            <a:pPr>
              <a:defRPr>
                <a:solidFill>
                  <a:srgbClr val="FFFFFF"/>
                </a:solidFill>
                <a:latin typeface="Noah Medium"/>
                <a:ea typeface="Noah Medium"/>
                <a:cs typeface="Noah Medium"/>
                <a:sym typeface="Noah Medium"/>
              </a:defRPr>
            </a:pPr>
            <a:endParaRPr lang="ru-RU" sz="6000" b="1" dirty="0" smtClean="0">
              <a:latin typeface="Gilroy Bold" panose="00000800000000000000"/>
              <a:sym typeface="Noah Medium"/>
            </a:endParaRPr>
          </a:p>
          <a:p>
            <a:pPr>
              <a:defRPr>
                <a:solidFill>
                  <a:srgbClr val="FFFFFF"/>
                </a:solidFill>
                <a:latin typeface="Noah Medium"/>
                <a:ea typeface="Noah Medium"/>
                <a:cs typeface="Noah Medium"/>
                <a:sym typeface="Noah Medium"/>
              </a:defRPr>
            </a:pPr>
            <a:r>
              <a:rPr lang="ru-RU" sz="6000" b="1" dirty="0" smtClean="0">
                <a:latin typeface="Gilroy Bold" panose="00000800000000000000"/>
                <a:sym typeface="Noah Medium"/>
              </a:rPr>
              <a:t>на </a:t>
            </a:r>
            <a:r>
              <a:rPr lang="ru-RU" sz="6000" b="1" dirty="0">
                <a:latin typeface="Gilroy Bold" panose="00000800000000000000"/>
                <a:sym typeface="Noah Medium"/>
              </a:rPr>
              <a:t>предприятиях в России производится </a:t>
            </a:r>
            <a:r>
              <a:rPr lang="ru-RU" sz="6000" b="1" dirty="0" smtClean="0">
                <a:latin typeface="Gilroy Bold" panose="00000800000000000000"/>
                <a:sym typeface="Noah Medium"/>
              </a:rPr>
              <a:t>ФБС на различных основах </a:t>
            </a:r>
          </a:p>
          <a:p>
            <a:pPr>
              <a:defRPr>
                <a:solidFill>
                  <a:srgbClr val="FFFFFF"/>
                </a:solidFill>
                <a:latin typeface="Noah Medium"/>
                <a:ea typeface="Noah Medium"/>
                <a:cs typeface="Noah Medium"/>
                <a:sym typeface="Noah Medium"/>
              </a:defRPr>
            </a:pPr>
            <a:r>
              <a:rPr lang="ru-RU" sz="6000" b="1" dirty="0" smtClean="0">
                <a:latin typeface="Gilroy Bold" panose="00000800000000000000"/>
                <a:sym typeface="Noah Medium"/>
              </a:rPr>
              <a:t>поставляется </a:t>
            </a:r>
            <a:r>
              <a:rPr lang="ru-RU" sz="6000" b="1" dirty="0">
                <a:latin typeface="Gilroy Bold" panose="00000800000000000000"/>
                <a:sym typeface="Noah Medium"/>
              </a:rPr>
              <a:t>заводу в Казахстан, который уже встроен в экономически целесообразную </a:t>
            </a:r>
            <a:r>
              <a:rPr lang="ru-RU" sz="6000" b="1" dirty="0" smtClean="0">
                <a:latin typeface="Gilroy Bold" panose="00000800000000000000"/>
                <a:sym typeface="Noah Medium"/>
              </a:rPr>
              <a:t>модель </a:t>
            </a:r>
          </a:p>
          <a:p>
            <a:pPr>
              <a:defRPr>
                <a:solidFill>
                  <a:srgbClr val="FFFFFF"/>
                </a:solidFill>
                <a:latin typeface="Noah Medium"/>
                <a:ea typeface="Noah Medium"/>
                <a:cs typeface="Noah Medium"/>
                <a:sym typeface="Noah Medium"/>
              </a:defRPr>
            </a:pPr>
            <a:r>
              <a:rPr lang="ru-RU" sz="6000" b="1" dirty="0" smtClean="0">
                <a:latin typeface="Gilroy Bold" panose="00000800000000000000"/>
                <a:sym typeface="Noah Medium"/>
              </a:rPr>
              <a:t>На </a:t>
            </a:r>
            <a:r>
              <a:rPr lang="ru-RU" sz="6000" b="1" dirty="0">
                <a:latin typeface="Gilroy Bold" panose="00000800000000000000"/>
                <a:sym typeface="Noah Medium"/>
              </a:rPr>
              <a:t>основе этого крупнотоннажного </a:t>
            </a:r>
            <a:r>
              <a:rPr lang="ru-RU" sz="6000" b="1" dirty="0" smtClean="0">
                <a:latin typeface="Gilroy Bold" panose="00000800000000000000"/>
                <a:sym typeface="Noah Medium"/>
              </a:rPr>
              <a:t>сырья, </a:t>
            </a:r>
            <a:r>
              <a:rPr lang="ru-RU" sz="6000" b="1" dirty="0">
                <a:latin typeface="Gilroy Bold" panose="00000800000000000000"/>
                <a:sym typeface="Noah Medium"/>
              </a:rPr>
              <a:t>ввод ФБС в тонну комбикорма </a:t>
            </a:r>
            <a:r>
              <a:rPr lang="ru-RU" sz="6000" b="1" dirty="0" smtClean="0">
                <a:latin typeface="Gilroy Bold" panose="00000800000000000000"/>
                <a:sym typeface="Noah Medium"/>
              </a:rPr>
              <a:t>составляет около </a:t>
            </a:r>
            <a:r>
              <a:rPr lang="ru-RU" sz="6000" b="1" dirty="0">
                <a:latin typeface="Gilroy Bold" panose="00000800000000000000"/>
                <a:sym typeface="Noah Medium"/>
              </a:rPr>
              <a:t>25 процентов, а стоимость этого биосырья - более 50 процентов стоимости </a:t>
            </a:r>
            <a:r>
              <a:rPr lang="ru-RU" sz="6000" b="1" dirty="0" smtClean="0">
                <a:latin typeface="Gilroy Bold" panose="00000800000000000000"/>
                <a:sym typeface="Noah Medium"/>
              </a:rPr>
              <a:t>комбикорма, </a:t>
            </a:r>
          </a:p>
          <a:p>
            <a:pPr>
              <a:defRPr>
                <a:solidFill>
                  <a:srgbClr val="FFFFFF"/>
                </a:solidFill>
                <a:latin typeface="Noah Medium"/>
                <a:ea typeface="Noah Medium"/>
                <a:cs typeface="Noah Medium"/>
                <a:sym typeface="Noah Medium"/>
              </a:defRPr>
            </a:pPr>
            <a:r>
              <a:rPr lang="ru-RU" sz="6000" b="1" dirty="0" smtClean="0">
                <a:latin typeface="Gilroy Bold" panose="00000800000000000000"/>
                <a:sym typeface="Noah Medium"/>
              </a:rPr>
              <a:t>производятся </a:t>
            </a:r>
            <a:r>
              <a:rPr lang="ru-RU" sz="6000" b="1" dirty="0">
                <a:latin typeface="Gilroy Bold" panose="00000800000000000000"/>
                <a:sym typeface="Noah Medium"/>
              </a:rPr>
              <a:t>полнорационные комбикорма, которые </a:t>
            </a:r>
            <a:r>
              <a:rPr lang="ru-RU" sz="6000" b="1" dirty="0" smtClean="0">
                <a:latin typeface="Gilroy Bold" panose="00000800000000000000"/>
                <a:sym typeface="Noah Medium"/>
              </a:rPr>
              <a:t>    эффективно скармливаются </a:t>
            </a:r>
            <a:r>
              <a:rPr lang="ru-RU" sz="6000" b="1" dirty="0">
                <a:latin typeface="Gilroy Bold" panose="00000800000000000000"/>
                <a:sym typeface="Noah Medium"/>
              </a:rPr>
              <a:t>на </a:t>
            </a:r>
            <a:r>
              <a:rPr lang="ru-RU" sz="6000" b="1" dirty="0" smtClean="0">
                <a:latin typeface="Gilroy Bold" panose="00000800000000000000"/>
                <a:sym typeface="Noah Medium"/>
              </a:rPr>
              <a:t>   птицеводческих </a:t>
            </a:r>
            <a:r>
              <a:rPr lang="ru-RU" sz="6000" b="1" dirty="0">
                <a:latin typeface="Gilroy Bold" panose="00000800000000000000"/>
                <a:sym typeface="Noah Medium"/>
              </a:rPr>
              <a:t>хозяйствах </a:t>
            </a:r>
            <a:r>
              <a:rPr lang="ru-RU" sz="6000" b="1" dirty="0" smtClean="0">
                <a:latin typeface="Gilroy Bold" panose="00000800000000000000"/>
                <a:sym typeface="Noah Medium"/>
              </a:rPr>
              <a:t>республики </a:t>
            </a:r>
            <a:endParaRPr lang="ru-RU" sz="6000" b="1" cap="none" dirty="0">
              <a:latin typeface="Gilroy Bold" panose="00000800000000000000"/>
            </a:endParaRPr>
          </a:p>
        </p:txBody>
      </p:sp>
      <p:sp>
        <p:nvSpPr>
          <p:cNvPr id="6" name="Прямоугольник 1"/>
          <p:cNvSpPr/>
          <p:nvPr/>
        </p:nvSpPr>
        <p:spPr>
          <a:xfrm>
            <a:off x="1292772" y="775598"/>
            <a:ext cx="34179641" cy="19088221"/>
          </a:xfrm>
          <a:prstGeom prst="rect">
            <a:avLst/>
          </a:prstGeom>
          <a:ln w="88900">
            <a:solidFill>
              <a:srgbClr val="FFFFFF"/>
            </a:solidFill>
            <a:prstDash val="sysDash"/>
            <a:miter/>
          </a:ln>
        </p:spPr>
        <p:txBody>
          <a:bodyPr lIns="114720" tIns="114720" rIns="114720" bIns="11472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F5218C0-1D1F-4FD0-BEBB-BF3275FB41C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1402" y="775597"/>
            <a:ext cx="14451556" cy="1445155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4A86516-D060-41F7-AAA5-2362E5591B0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517" y="6043141"/>
            <a:ext cx="14066864" cy="14066864"/>
          </a:xfrm>
          <a:prstGeom prst="rect">
            <a:avLst/>
          </a:prstGeom>
        </p:spPr>
      </p:pic>
      <p:sp>
        <p:nvSpPr>
          <p:cNvPr id="10" name="Стрелка вправо 9"/>
          <p:cNvSpPr/>
          <p:nvPr/>
        </p:nvSpPr>
        <p:spPr>
          <a:xfrm>
            <a:off x="19673502" y="4268713"/>
            <a:ext cx="2744413" cy="663933"/>
          </a:xfrm>
          <a:prstGeom prst="rightArrow">
            <a:avLst/>
          </a:prstGeom>
          <a:solidFill>
            <a:schemeClr val="bg1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1600" tIns="101600" rIns="101600" bIns="101600" numCol="1" spcCol="38100" rtlCol="0" anchor="ctr">
            <a:spAutoFit/>
          </a:bodyPr>
          <a:lstStyle/>
          <a:p>
            <a:pPr marL="0" marR="0" indent="0" algn="ctr" defTabSz="16510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64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19673502" y="8418645"/>
            <a:ext cx="2744413" cy="663933"/>
          </a:xfrm>
          <a:prstGeom prst="rightArrow">
            <a:avLst/>
          </a:prstGeom>
          <a:solidFill>
            <a:schemeClr val="bg1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1600" tIns="101600" rIns="101600" bIns="101600" numCol="1" spcCol="38100" rtlCol="0" anchor="ctr">
            <a:spAutoFit/>
          </a:bodyPr>
          <a:lstStyle/>
          <a:p>
            <a:pPr marL="0" marR="0" indent="0" algn="ctr" defTabSz="16510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64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19673502" y="14350120"/>
            <a:ext cx="2744413" cy="663933"/>
          </a:xfrm>
          <a:prstGeom prst="rightArrow">
            <a:avLst/>
          </a:prstGeom>
          <a:solidFill>
            <a:schemeClr val="bg1"/>
          </a:solidFill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1600" tIns="101600" rIns="101600" bIns="101600" numCol="1" spcCol="38100" rtlCol="0" anchor="ctr">
            <a:spAutoFit/>
          </a:bodyPr>
          <a:lstStyle/>
          <a:p>
            <a:pPr marL="0" marR="0" indent="0" algn="ctr" defTabSz="16510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6400" b="0" i="0" u="none" strike="noStrike" cap="none" spc="0" normalizeH="0" baseline="0">
              <a:ln>
                <a:noFill/>
              </a:ln>
              <a:solidFill>
                <a:schemeClr val="bg1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3361612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Каждый охотник желает знать"/>
          <p:cNvSpPr txBox="1"/>
          <p:nvPr/>
        </p:nvSpPr>
        <p:spPr>
          <a:xfrm>
            <a:off x="10133964" y="8414173"/>
            <a:ext cx="17684897" cy="143730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77336" tIns="77336" rIns="77336" bIns="77336" anchor="ctr">
            <a:spAutoFit/>
          </a:bodyPr>
          <a:lstStyle>
            <a:lvl1pPr>
              <a:defRPr sz="8000" cap="all">
                <a:solidFill>
                  <a:srgbClr val="FFFFFF"/>
                </a:solidFill>
                <a:latin typeface="Gilroy-Regular"/>
                <a:ea typeface="Gilroy-Regular"/>
                <a:cs typeface="Gilroy-Regular"/>
                <a:sym typeface="Gilroy-Regular"/>
              </a:defRPr>
            </a:lvl1pPr>
          </a:lstStyle>
          <a:p>
            <a:endParaRPr lang="ru-RU" sz="9000" b="1" dirty="0">
              <a:latin typeface="Gilroy Bold" panose="00000800000000000000" pitchFamily="2" charset="-5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11815" y="5064369"/>
            <a:ext cx="23106185" cy="8458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Gilroy Bold" panose="00000800000000000000"/>
                <a:ea typeface="Calibri" panose="020F0502020204030204" pitchFamily="34" charset="0"/>
              </a:rPr>
              <a:t>СТРАНЫ ЕАЭС ВСЕСТОРОННЕ СОДЕЙСТВУЮТ ТАКОГО РОДА СОТРУДНИЧЕСТВУ</a:t>
            </a:r>
          </a:p>
          <a:p>
            <a:r>
              <a:rPr lang="ru-RU" sz="6000" b="1" dirty="0" smtClean="0">
                <a:solidFill>
                  <a:schemeClr val="bg1"/>
                </a:solidFill>
                <a:latin typeface="Gilroy Bold" panose="00000800000000000000"/>
                <a:ea typeface="Calibri" panose="020F0502020204030204" pitchFamily="34" charset="0"/>
              </a:rPr>
              <a:t>БУДУЧИ НЕЗАВИСИМЫМИ ПРЕДПРИЯТИЯМИ МЫ ЭФФЕКТИВНО ВЗАИМОДЕЙСТВУЕМ</a:t>
            </a:r>
          </a:p>
          <a:p>
            <a:r>
              <a:rPr lang="ru-RU" sz="6000" b="1" dirty="0" smtClean="0">
                <a:solidFill>
                  <a:schemeClr val="bg1"/>
                </a:solidFill>
                <a:latin typeface="Gilroy Bold" panose="00000800000000000000"/>
                <a:ea typeface="Calibri" panose="020F0502020204030204" pitchFamily="34" charset="0"/>
              </a:rPr>
              <a:t>НА НАШЕМ ПРИМЕРЕ ПАРТНЕРЫ ИЗ ДРУЖЕСТВЕННЫХ СТРАН МОГУТ НЕ ТОЛЬКО ПОКУПАТЬ ПРОДУКЦИЮ, А ТАКЖЕ УЧАСТВОВАТЬ ВО ВЗАИМОВЫГОДНОМ ОРГАНИЗАЦИОННОМ ПОСТРОЕНИИ ИННОВАЦИОННОЙ МОДЕЛИ</a:t>
            </a:r>
            <a:endParaRPr lang="ru-RU" sz="6000" b="1" dirty="0">
              <a:solidFill>
                <a:schemeClr val="bg1"/>
              </a:solidFill>
              <a:latin typeface="Gilroy Bold" panose="00000800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20472672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2"/>
          <p:cNvSpPr/>
          <p:nvPr/>
        </p:nvSpPr>
        <p:spPr>
          <a:xfrm>
            <a:off x="1292772" y="775599"/>
            <a:ext cx="34179641" cy="19088220"/>
          </a:xfrm>
          <a:prstGeom prst="rect">
            <a:avLst/>
          </a:prstGeom>
          <a:solidFill>
            <a:srgbClr val="D9D9D9"/>
          </a:solidFill>
          <a:ln w="25400">
            <a:solidFill>
              <a:srgbClr val="42719B"/>
            </a:solidFill>
            <a:miter/>
          </a:ln>
        </p:spPr>
        <p:txBody>
          <a:bodyPr lIns="114720" tIns="114720" rIns="114720" bIns="11472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" name="Прямоугольник 1"/>
          <p:cNvSpPr/>
          <p:nvPr/>
        </p:nvSpPr>
        <p:spPr>
          <a:xfrm>
            <a:off x="1292772" y="775598"/>
            <a:ext cx="34179641" cy="19088221"/>
          </a:xfrm>
          <a:prstGeom prst="rect">
            <a:avLst/>
          </a:prstGeom>
          <a:ln w="88900">
            <a:solidFill>
              <a:srgbClr val="FFFFFF"/>
            </a:solidFill>
            <a:prstDash val="sysDash"/>
            <a:miter/>
          </a:ln>
        </p:spPr>
        <p:txBody>
          <a:bodyPr lIns="114720" tIns="114720" rIns="114720" bIns="11472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F8A6279-FC6C-4100-9C83-905239E168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543843" y="2287469"/>
            <a:ext cx="20267262" cy="10830654"/>
          </a:xfrm>
          <a:prstGeom prst="rect">
            <a:avLst/>
          </a:prstGeom>
        </p:spPr>
      </p:pic>
      <p:sp>
        <p:nvSpPr>
          <p:cNvPr id="23" name="Каждый охотник желает знать"/>
          <p:cNvSpPr txBox="1"/>
          <p:nvPr/>
        </p:nvSpPr>
        <p:spPr>
          <a:xfrm>
            <a:off x="7139353" y="15629973"/>
            <a:ext cx="24864646" cy="172199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77336" tIns="77336" rIns="77336" bIns="77336" anchor="ctr">
            <a:spAutoFit/>
          </a:bodyPr>
          <a:lstStyle>
            <a:lvl1pPr>
              <a:defRPr sz="6400">
                <a:solidFill>
                  <a:srgbClr val="FFFFFF"/>
                </a:solidFill>
                <a:latin typeface="Gilroy-Regular"/>
                <a:ea typeface="Gilroy-Regular"/>
                <a:cs typeface="Gilroy-Regular"/>
                <a:sym typeface="Gilroy-Regular"/>
              </a:defRPr>
            </a:lvl1pPr>
          </a:lstStyle>
          <a:p>
            <a:r>
              <a:rPr lang="ru-RU" sz="11000" b="1" dirty="0" smtClean="0">
                <a:solidFill>
                  <a:schemeClr val="accent1"/>
                </a:solidFill>
                <a:latin typeface="Gilroy Bold" panose="00000800000000000000"/>
              </a:rPr>
              <a:t>БАЛЬШОЕ СПАСИБО</a:t>
            </a:r>
            <a:r>
              <a:rPr lang="ru-RU" sz="11000" b="1" dirty="0" smtClean="0">
                <a:solidFill>
                  <a:schemeClr val="accent1"/>
                </a:solidFill>
                <a:latin typeface="Gilroy Bold" panose="00000800000000000000"/>
              </a:rPr>
              <a:t> </a:t>
            </a:r>
            <a:r>
              <a:rPr lang="ru-RU" sz="11000" b="1" dirty="0" smtClean="0">
                <a:solidFill>
                  <a:schemeClr val="accent1"/>
                </a:solidFill>
                <a:latin typeface="Gilroy Bold" panose="0000080000000000000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8069382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101600" tIns="101600" rIns="101600" bIns="101600" numCol="1" spcCol="38100" rtlCol="0" anchor="ctr">
        <a:spAutoFit/>
      </a:bodyPr>
      <a:lstStyle>
        <a:defPPr marL="0" marR="0" indent="0" algn="ctr" defTabSz="16510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6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508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101600" tIns="101600" rIns="101600" bIns="101600" numCol="1" spcCol="38100" rtlCol="0" anchor="ctr">
        <a:spAutoFit/>
      </a:bodyPr>
      <a:lstStyle>
        <a:defPPr marL="0" marR="0" indent="0" algn="l" defTabSz="4876677" rtl="0" fontAlgn="auto" latinLnBrk="0" hangingPunct="0">
          <a:lnSpc>
            <a:spcPct val="90000"/>
          </a:lnSpc>
          <a:spcBef>
            <a:spcPts val="9000"/>
          </a:spcBef>
          <a:spcAft>
            <a:spcPts val="0"/>
          </a:spcAft>
          <a:buClrTx/>
          <a:buSzTx/>
          <a:buFontTx/>
          <a:buNone/>
          <a:tabLst/>
          <a:defRPr kumimoji="0" sz="9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101600" tIns="101600" rIns="101600" bIns="101600" numCol="1" spcCol="38100" rtlCol="0" anchor="ctr">
        <a:spAutoFit/>
      </a:bodyPr>
      <a:lstStyle>
        <a:defPPr marL="0" marR="0" indent="0" algn="ctr" defTabSz="16510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6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508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101600" tIns="101600" rIns="101600" bIns="101600" numCol="1" spcCol="38100" rtlCol="0" anchor="ctr">
        <a:spAutoFit/>
      </a:bodyPr>
      <a:lstStyle>
        <a:defPPr marL="0" marR="0" indent="0" algn="l" defTabSz="4876677" rtl="0" fontAlgn="auto" latinLnBrk="0" hangingPunct="0">
          <a:lnSpc>
            <a:spcPct val="90000"/>
          </a:lnSpc>
          <a:spcBef>
            <a:spcPts val="9000"/>
          </a:spcBef>
          <a:spcAft>
            <a:spcPts val="0"/>
          </a:spcAft>
          <a:buClrTx/>
          <a:buSzTx/>
          <a:buFontTx/>
          <a:buNone/>
          <a:tabLst/>
          <a:defRPr kumimoji="0" sz="9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3934</TotalTime>
  <Words>233</Words>
  <Application>Microsoft Office PowerPoint</Application>
  <PresentationFormat>Произвольный</PresentationFormat>
  <Paragraphs>26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7" baseType="lpstr">
      <vt:lpstr>Arial</vt:lpstr>
      <vt:lpstr>Calibri</vt:lpstr>
      <vt:lpstr>Gilroy Bold</vt:lpstr>
      <vt:lpstr>Gilroy-Regular</vt:lpstr>
      <vt:lpstr>Helvetica Neue</vt:lpstr>
      <vt:lpstr>Helvetica Neue Medium</vt:lpstr>
      <vt:lpstr>IBM Plex Sans</vt:lpstr>
      <vt:lpstr>IBM Plex Sans SemiBold</vt:lpstr>
      <vt:lpstr>Noah Medium</vt:lpstr>
      <vt:lpstr>21_BasicWhite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Samvel Samvel</dc:creator>
  <cp:lastModifiedBy>User</cp:lastModifiedBy>
  <cp:revision>47</cp:revision>
  <dcterms:modified xsi:type="dcterms:W3CDTF">2024-11-03T20:51:41Z</dcterms:modified>
</cp:coreProperties>
</file>